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7"/>
    <p:sldId id="257" r:id="rId38"/>
    <p:sldId id="258" r:id="rId39"/>
    <p:sldId id="259" r:id="rId40"/>
    <p:sldId id="260" r:id="rId41"/>
    <p:sldId id="261" r:id="rId42"/>
    <p:sldId id="262" r:id="rId43"/>
    <p:sldId id="263" r:id="rId44"/>
    <p:sldId id="264" r:id="rId45"/>
    <p:sldId id="265" r:id="rId46"/>
    <p:sldId id="266" r:id="rId47"/>
  </p:sldIdLst>
  <p:sldSz cx="18288000" cy="10287000"/>
  <p:notesSz cx="6858000" cy="9144000"/>
  <p:embeddedFontLst>
    <p:embeddedFont>
      <p:font typeface="Lustria" charset="1" panose="02000603060000020004"/>
      <p:regular r:id="rId6"/>
    </p:embeddedFont>
    <p:embeddedFont>
      <p:font typeface="Arimo" charset="1" panose="020B0604020202020204"/>
      <p:regular r:id="rId7"/>
    </p:embeddedFont>
    <p:embeddedFont>
      <p:font typeface="Arimo Bold" charset="1" panose="020B0704020202020204"/>
      <p:regular r:id="rId8"/>
    </p:embeddedFont>
    <p:embeddedFont>
      <p:font typeface="Arimo Italics" charset="1" panose="020B0604020202090204"/>
      <p:regular r:id="rId9"/>
    </p:embeddedFont>
    <p:embeddedFont>
      <p:font typeface="Arimo Bold Italics" charset="1" panose="020B0704020202090204"/>
      <p:regular r:id="rId10"/>
    </p:embeddedFont>
    <p:embeddedFont>
      <p:font typeface="Montserrat Light" charset="1" panose="00000400000000000000"/>
      <p:regular r:id="rId11"/>
    </p:embeddedFont>
    <p:embeddedFont>
      <p:font typeface="Montserrat Light Bold" charset="1" panose="00000800000000000000"/>
      <p:regular r:id="rId12"/>
    </p:embeddedFont>
    <p:embeddedFont>
      <p:font typeface="Montserrat Light Italics" charset="1" panose="00000400000000000000"/>
      <p:regular r:id="rId13"/>
    </p:embeddedFont>
    <p:embeddedFont>
      <p:font typeface="Montserrat Light Bold Italics" charset="1" panose="00000800000000000000"/>
      <p:regular r:id="rId14"/>
    </p:embeddedFont>
    <p:embeddedFont>
      <p:font typeface="Open Sans Extra Bold" charset="1" panose="020B0906030804020204"/>
      <p:regular r:id="rId15"/>
    </p:embeddedFont>
    <p:embeddedFont>
      <p:font typeface="Open Sans Extra Bold Italics" charset="1" panose="020B0906030804020204"/>
      <p:regular r:id="rId16"/>
    </p:embeddedFont>
    <p:embeddedFont>
      <p:font typeface="Codec Pro ExtraBold" charset="1" panose="00000700000000000000"/>
      <p:regular r:id="rId17"/>
    </p:embeddedFont>
    <p:embeddedFont>
      <p:font typeface="Codec Pro ExtraBold Bold" charset="1" panose="00000900000000000000"/>
      <p:regular r:id="rId18"/>
    </p:embeddedFont>
    <p:embeddedFont>
      <p:font typeface="Codec Pro" charset="1" panose="00000500000000000000"/>
      <p:regular r:id="rId19"/>
    </p:embeddedFont>
    <p:embeddedFont>
      <p:font typeface="Codec Pro Bold" charset="1" panose="00000600000000000000"/>
      <p:regular r:id="rId20"/>
    </p:embeddedFont>
    <p:embeddedFont>
      <p:font typeface="Codec Pro Thin" charset="1" panose="00000200000000000000"/>
      <p:regular r:id="rId21"/>
    </p:embeddedFont>
    <p:embeddedFont>
      <p:font typeface="Codec Pro Light" charset="1" panose="00000300000000000000"/>
      <p:regular r:id="rId22"/>
    </p:embeddedFont>
    <p:embeddedFont>
      <p:font typeface="Codec Pro Ultra-Bold" charset="1" panose="00000700000000000000"/>
      <p:regular r:id="rId23"/>
    </p:embeddedFont>
    <p:embeddedFont>
      <p:font typeface="Codec Pro Heavy" charset="1" panose="00000A00000000000000"/>
      <p:regular r:id="rId24"/>
    </p:embeddedFont>
    <p:embeddedFont>
      <p:font typeface="Open Sauce" charset="1" panose="00000500000000000000"/>
      <p:regular r:id="rId25"/>
    </p:embeddedFont>
    <p:embeddedFont>
      <p:font typeface="Open Sauce Bold" charset="1" panose="00000800000000000000"/>
      <p:regular r:id="rId26"/>
    </p:embeddedFont>
    <p:embeddedFont>
      <p:font typeface="Open Sauce Italics" charset="1" panose="00000500000000000000"/>
      <p:regular r:id="rId27"/>
    </p:embeddedFont>
    <p:embeddedFont>
      <p:font typeface="Open Sauce Bold Italics" charset="1" panose="00000800000000000000"/>
      <p:regular r:id="rId28"/>
    </p:embeddedFont>
    <p:embeddedFont>
      <p:font typeface="Open Sauce Light" charset="1" panose="00000400000000000000"/>
      <p:regular r:id="rId29"/>
    </p:embeddedFont>
    <p:embeddedFont>
      <p:font typeface="Open Sauce Light Italics" charset="1" panose="00000400000000000000"/>
      <p:regular r:id="rId30"/>
    </p:embeddedFont>
    <p:embeddedFont>
      <p:font typeface="Open Sauce Medium" charset="1" panose="00000600000000000000"/>
      <p:regular r:id="rId31"/>
    </p:embeddedFont>
    <p:embeddedFont>
      <p:font typeface="Open Sauce Medium Italics" charset="1" panose="00000600000000000000"/>
      <p:regular r:id="rId32"/>
    </p:embeddedFont>
    <p:embeddedFont>
      <p:font typeface="Open Sauce Semi-Bold" charset="1" panose="00000700000000000000"/>
      <p:regular r:id="rId33"/>
    </p:embeddedFont>
    <p:embeddedFont>
      <p:font typeface="Open Sauce Semi-Bold Italics" charset="1" panose="00000700000000000000"/>
      <p:regular r:id="rId34"/>
    </p:embeddedFont>
    <p:embeddedFont>
      <p:font typeface="Open Sauce Heavy" charset="1" panose="00000A00000000000000"/>
      <p:regular r:id="rId35"/>
    </p:embeddedFont>
    <p:embeddedFont>
      <p:font typeface="Open Sauce Heavy Italics" charset="1" panose="00000A00000000000000"/>
      <p:regular r:id="rId3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slides/slide1.xml" Type="http://schemas.openxmlformats.org/officeDocument/2006/relationships/slide"/><Relationship Id="rId38" Target="slides/slide2.xml" Type="http://schemas.openxmlformats.org/officeDocument/2006/relationships/slide"/><Relationship Id="rId39" Target="slides/slide3.xml" Type="http://schemas.openxmlformats.org/officeDocument/2006/relationships/slide"/><Relationship Id="rId4" Target="theme/theme1.xml" Type="http://schemas.openxmlformats.org/officeDocument/2006/relationships/theme"/><Relationship Id="rId40" Target="slides/slide4.xml" Type="http://schemas.openxmlformats.org/officeDocument/2006/relationships/slide"/><Relationship Id="rId41" Target="slides/slide5.xml" Type="http://schemas.openxmlformats.org/officeDocument/2006/relationships/slide"/><Relationship Id="rId42" Target="slides/slide6.xml" Type="http://schemas.openxmlformats.org/officeDocument/2006/relationships/slide"/><Relationship Id="rId43" Target="slides/slide7.xml" Type="http://schemas.openxmlformats.org/officeDocument/2006/relationships/slide"/><Relationship Id="rId44" Target="slides/slide8.xml" Type="http://schemas.openxmlformats.org/officeDocument/2006/relationships/slide"/><Relationship Id="rId45" Target="slides/slide9.xml" Type="http://schemas.openxmlformats.org/officeDocument/2006/relationships/slide"/><Relationship Id="rId46" Target="slides/slide10.xml" Type="http://schemas.openxmlformats.org/officeDocument/2006/relationships/slide"/><Relationship Id="rId47" Target="slides/slide11.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jpe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3.png" Type="http://schemas.openxmlformats.org/officeDocument/2006/relationships/image"/><Relationship Id="rId11" Target="../media/image64.svg" Type="http://schemas.openxmlformats.org/officeDocument/2006/relationships/image"/><Relationship Id="rId12" Target="../media/image65.png" Type="http://schemas.openxmlformats.org/officeDocument/2006/relationships/image"/><Relationship Id="rId13" Target="../media/image66.svg" Type="http://schemas.openxmlformats.org/officeDocument/2006/relationships/image"/><Relationship Id="rId14" Target="../media/image6.png" Type="http://schemas.openxmlformats.org/officeDocument/2006/relationships/image"/><Relationship Id="rId2" Target="../media/image8.png" Type="http://schemas.openxmlformats.org/officeDocument/2006/relationships/image"/><Relationship Id="rId3" Target="../media/image56.jpeg" Type="http://schemas.openxmlformats.org/officeDocument/2006/relationships/image"/><Relationship Id="rId4" Target="../media/image57.png" Type="http://schemas.openxmlformats.org/officeDocument/2006/relationships/image"/><Relationship Id="rId5" Target="../media/image58.svg" Type="http://schemas.openxmlformats.org/officeDocument/2006/relationships/image"/><Relationship Id="rId6" Target="../media/image59.png" Type="http://schemas.openxmlformats.org/officeDocument/2006/relationships/image"/><Relationship Id="rId7" Target="../media/image60.svg" Type="http://schemas.openxmlformats.org/officeDocument/2006/relationships/image"/><Relationship Id="rId8" Target="../media/image61.png" Type="http://schemas.openxmlformats.org/officeDocument/2006/relationships/image"/><Relationship Id="rId9" Target="../media/image62.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67.png" Type="http://schemas.openxmlformats.org/officeDocument/2006/relationships/image"/><Relationship Id="rId4" Target="../media/image35.png" Type="http://schemas.openxmlformats.org/officeDocument/2006/relationships/image"/><Relationship Id="rId5" Target="../media/image36.svg" Type="http://schemas.openxmlformats.org/officeDocument/2006/relationships/image"/><Relationship Id="rId6" Target="../media/image68.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7.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6.svg" Type="http://schemas.openxmlformats.org/officeDocument/2006/relationships/image"/><Relationship Id="rId11" Target="../media/image1.png" Type="http://schemas.openxmlformats.org/officeDocument/2006/relationships/image"/><Relationship Id="rId12" Target="../media/image2.svg" Type="http://schemas.openxmlformats.org/officeDocument/2006/relationships/image"/><Relationship Id="rId13" Target="../media/image4.png" Type="http://schemas.openxmlformats.org/officeDocument/2006/relationships/image"/><Relationship Id="rId14" Target="../media/image5.svg" Type="http://schemas.openxmlformats.org/officeDocument/2006/relationships/image"/><Relationship Id="rId15" Target="../media/image17.png" Type="http://schemas.openxmlformats.org/officeDocument/2006/relationships/image"/><Relationship Id="rId16" Target="../media/image6.png" Type="http://schemas.openxmlformats.org/officeDocument/2006/relationships/image"/><Relationship Id="rId2" Target="../media/image8.png" Type="http://schemas.openxmlformats.org/officeDocument/2006/relationships/image"/><Relationship Id="rId3" Target="../media/image9.png" Type="http://schemas.openxmlformats.org/officeDocument/2006/relationships/image"/><Relationship Id="rId4" Target="../media/image10.svg" Type="http://schemas.openxmlformats.org/officeDocument/2006/relationships/image"/><Relationship Id="rId5" Target="../media/image11.jpeg" Type="http://schemas.openxmlformats.org/officeDocument/2006/relationships/image"/><Relationship Id="rId6" Target="../media/image12.jpeg" Type="http://schemas.openxmlformats.org/officeDocument/2006/relationships/image"/><Relationship Id="rId7" Target="../media/image13.png" Type="http://schemas.openxmlformats.org/officeDocument/2006/relationships/image"/><Relationship Id="rId8" Target="../media/image14.jpeg" Type="http://schemas.openxmlformats.org/officeDocument/2006/relationships/image"/><Relationship Id="rId9" Target="../media/image15.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jpeg" Type="http://schemas.openxmlformats.org/officeDocument/2006/relationships/image"/><Relationship Id="rId3" Target="../media/image19.png" Type="http://schemas.openxmlformats.org/officeDocument/2006/relationships/image"/><Relationship Id="rId4" Target="../media/image20.svg" Type="http://schemas.openxmlformats.org/officeDocument/2006/relationships/image"/><Relationship Id="rId5" Target="../media/image6.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9.png" Type="http://schemas.openxmlformats.org/officeDocument/2006/relationships/image"/><Relationship Id="rId11" Target="../media/image30.svg" Type="http://schemas.openxmlformats.org/officeDocument/2006/relationships/image"/><Relationship Id="rId12" Target="../media/image6.png" Type="http://schemas.openxmlformats.org/officeDocument/2006/relationships/image"/><Relationship Id="rId2" Target="../media/image21.png" Type="http://schemas.openxmlformats.org/officeDocument/2006/relationships/image"/><Relationship Id="rId3" Target="../media/image22.sv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 Id="rId6" Target="../media/image25.png" Type="http://schemas.openxmlformats.org/officeDocument/2006/relationships/image"/><Relationship Id="rId7" Target="../media/image26.svg" Type="http://schemas.openxmlformats.org/officeDocument/2006/relationships/image"/><Relationship Id="rId8" Target="../media/image27.png" Type="http://schemas.openxmlformats.org/officeDocument/2006/relationships/image"/><Relationship Id="rId9" Target="../media/image28.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7.png" Type="http://schemas.openxmlformats.org/officeDocument/2006/relationships/image"/><Relationship Id="rId11" Target="../media/image38.svg" Type="http://schemas.openxmlformats.org/officeDocument/2006/relationships/image"/><Relationship Id="rId12" Target="../media/image39.png" Type="http://schemas.openxmlformats.org/officeDocument/2006/relationships/image"/><Relationship Id="rId13" Target="../media/image40.svg" Type="http://schemas.openxmlformats.org/officeDocument/2006/relationships/image"/><Relationship Id="rId14" Target="../media/image6.png" Type="http://schemas.openxmlformats.org/officeDocument/2006/relationships/image"/><Relationship Id="rId2" Target="../media/image31.png" Type="http://schemas.openxmlformats.org/officeDocument/2006/relationships/image"/><Relationship Id="rId3" Target="../media/image32.svg" Type="http://schemas.openxmlformats.org/officeDocument/2006/relationships/image"/><Relationship Id="rId4" Target="../media/image33.png" Type="http://schemas.openxmlformats.org/officeDocument/2006/relationships/image"/><Relationship Id="rId5" Target="../media/image34.svg" Type="http://schemas.openxmlformats.org/officeDocument/2006/relationships/image"/><Relationship Id="rId6" Target="../media/image35.png" Type="http://schemas.openxmlformats.org/officeDocument/2006/relationships/image"/><Relationship Id="rId7" Target="../media/image36.svg" Type="http://schemas.openxmlformats.org/officeDocument/2006/relationships/image"/><Relationship Id="rId8" Target="../media/image19.png" Type="http://schemas.openxmlformats.org/officeDocument/2006/relationships/image"/><Relationship Id="rId9" Target="../media/image20.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jpeg" Type="http://schemas.openxmlformats.org/officeDocument/2006/relationships/image"/><Relationship Id="rId3" Target="../media/image19.png" Type="http://schemas.openxmlformats.org/officeDocument/2006/relationships/image"/><Relationship Id="rId4" Target="../media/image20.svg" Type="http://schemas.openxmlformats.org/officeDocument/2006/relationships/image"/><Relationship Id="rId5" Target="../media/image6.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9.svg" Type="http://schemas.openxmlformats.org/officeDocument/2006/relationships/image"/><Relationship Id="rId11" Target="../media/image6.png" Type="http://schemas.openxmlformats.org/officeDocument/2006/relationships/image"/><Relationship Id="rId2" Target="../media/image41.jpeg" Type="http://schemas.openxmlformats.org/officeDocument/2006/relationships/image"/><Relationship Id="rId3" Target="../media/image42.png" Type="http://schemas.openxmlformats.org/officeDocument/2006/relationships/image"/><Relationship Id="rId4" Target="../media/image43.svg" Type="http://schemas.openxmlformats.org/officeDocument/2006/relationships/image"/><Relationship Id="rId5" Target="../media/image44.png" Type="http://schemas.openxmlformats.org/officeDocument/2006/relationships/image"/><Relationship Id="rId6" Target="../media/image45.svg" Type="http://schemas.openxmlformats.org/officeDocument/2006/relationships/image"/><Relationship Id="rId7" Target="../media/image46.png" Type="http://schemas.openxmlformats.org/officeDocument/2006/relationships/image"/><Relationship Id="rId8" Target="../media/image47.svg" Type="http://schemas.openxmlformats.org/officeDocument/2006/relationships/image"/><Relationship Id="rId9" Target="../media/image48.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0.png" Type="http://schemas.openxmlformats.org/officeDocument/2006/relationships/image"/><Relationship Id="rId3" Target="../media/image51.svg" Type="http://schemas.openxmlformats.org/officeDocument/2006/relationships/image"/><Relationship Id="rId4" Target="../media/image52.png" Type="http://schemas.openxmlformats.org/officeDocument/2006/relationships/image"/><Relationship Id="rId5" Target="../media/image53.png" Type="http://schemas.openxmlformats.org/officeDocument/2006/relationships/image"/><Relationship Id="rId6" Target="../media/image54.svg" Type="http://schemas.openxmlformats.org/officeDocument/2006/relationships/image"/><Relationship Id="rId7" Target="../media/image55.png" Type="http://schemas.openxmlformats.org/officeDocument/2006/relationships/image"/><Relationship Id="rId8" Target="../media/image6.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grpSp>
        <p:nvGrpSpPr>
          <p:cNvPr name="Group 2" id="2"/>
          <p:cNvGrpSpPr/>
          <p:nvPr/>
        </p:nvGrpSpPr>
        <p:grpSpPr>
          <a:xfrm rot="0">
            <a:off x="12974764" y="-207071"/>
            <a:ext cx="3086100" cy="11299900"/>
            <a:chOff x="0" y="0"/>
            <a:chExt cx="812800" cy="2976105"/>
          </a:xfrm>
        </p:grpSpPr>
        <p:sp>
          <p:nvSpPr>
            <p:cNvPr name="Freeform 3" id="3"/>
            <p:cNvSpPr/>
            <p:nvPr/>
          </p:nvSpPr>
          <p:spPr>
            <a:xfrm flipH="false" flipV="false" rot="0">
              <a:off x="0" y="0"/>
              <a:ext cx="812800" cy="2976105"/>
            </a:xfrm>
            <a:custGeom>
              <a:avLst/>
              <a:gdLst/>
              <a:ahLst/>
              <a:cxnLst/>
              <a:rect r="r" b="b" t="t" l="l"/>
              <a:pathLst>
                <a:path h="2976105" w="812800">
                  <a:moveTo>
                    <a:pt x="0" y="0"/>
                  </a:moveTo>
                  <a:lnTo>
                    <a:pt x="812800" y="0"/>
                  </a:lnTo>
                  <a:lnTo>
                    <a:pt x="812800" y="2976105"/>
                  </a:lnTo>
                  <a:lnTo>
                    <a:pt x="0" y="2976105"/>
                  </a:lnTo>
                  <a:close/>
                </a:path>
              </a:pathLst>
            </a:custGeom>
            <a:solidFill>
              <a:srgbClr val="1C5739"/>
            </a:solidFill>
          </p:spPr>
        </p:sp>
        <p:sp>
          <p:nvSpPr>
            <p:cNvPr name="TextBox 4" id="4"/>
            <p:cNvSpPr txBox="true"/>
            <p:nvPr/>
          </p:nvSpPr>
          <p:spPr>
            <a:xfrm>
              <a:off x="0" y="-19050"/>
              <a:ext cx="812800" cy="2995155"/>
            </a:xfrm>
            <a:prstGeom prst="rect">
              <a:avLst/>
            </a:prstGeom>
          </p:spPr>
          <p:txBody>
            <a:bodyPr anchor="ctr" rtlCol="false" tIns="50800" lIns="50800" bIns="50800" rIns="50800"/>
            <a:lstStyle/>
            <a:p>
              <a:pPr algn="ctr">
                <a:lnSpc>
                  <a:spcPts val="2859"/>
                </a:lnSpc>
              </a:pPr>
            </a:p>
          </p:txBody>
        </p:sp>
      </p:grpSp>
      <p:sp>
        <p:nvSpPr>
          <p:cNvPr name="Freeform 5" id="5"/>
          <p:cNvSpPr/>
          <p:nvPr/>
        </p:nvSpPr>
        <p:spPr>
          <a:xfrm flipH="false" flipV="false" rot="0">
            <a:off x="16384715" y="9009597"/>
            <a:ext cx="3806571" cy="2083232"/>
          </a:xfrm>
          <a:custGeom>
            <a:avLst/>
            <a:gdLst/>
            <a:ahLst/>
            <a:cxnLst/>
            <a:rect r="r" b="b" t="t" l="l"/>
            <a:pathLst>
              <a:path h="2083232" w="3806571">
                <a:moveTo>
                  <a:pt x="0" y="0"/>
                </a:moveTo>
                <a:lnTo>
                  <a:pt x="3806570" y="0"/>
                </a:lnTo>
                <a:lnTo>
                  <a:pt x="3806570" y="2083232"/>
                </a:lnTo>
                <a:lnTo>
                  <a:pt x="0" y="20832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1776329" y="580047"/>
            <a:ext cx="5482971" cy="9023371"/>
          </a:xfrm>
          <a:custGeom>
            <a:avLst/>
            <a:gdLst/>
            <a:ahLst/>
            <a:cxnLst/>
            <a:rect r="r" b="b" t="t" l="l"/>
            <a:pathLst>
              <a:path h="9023371" w="5482971">
                <a:moveTo>
                  <a:pt x="0" y="0"/>
                </a:moveTo>
                <a:lnTo>
                  <a:pt x="5482971" y="0"/>
                </a:lnTo>
                <a:lnTo>
                  <a:pt x="5482971" y="9023371"/>
                </a:lnTo>
                <a:lnTo>
                  <a:pt x="0" y="9023371"/>
                </a:lnTo>
                <a:lnTo>
                  <a:pt x="0" y="0"/>
                </a:lnTo>
                <a:close/>
              </a:path>
            </a:pathLst>
          </a:custGeom>
          <a:blipFill>
            <a:blip r:embed="rId4"/>
            <a:stretch>
              <a:fillRect l="-4822" t="0" r="-4822" b="0"/>
            </a:stretch>
          </a:blipFill>
        </p:spPr>
      </p:sp>
      <p:grpSp>
        <p:nvGrpSpPr>
          <p:cNvPr name="Group 7" id="7"/>
          <p:cNvGrpSpPr/>
          <p:nvPr/>
        </p:nvGrpSpPr>
        <p:grpSpPr>
          <a:xfrm rot="0">
            <a:off x="-1543050" y="-558218"/>
            <a:ext cx="3086100" cy="11299900"/>
            <a:chOff x="0" y="0"/>
            <a:chExt cx="812800" cy="2976105"/>
          </a:xfrm>
        </p:grpSpPr>
        <p:sp>
          <p:nvSpPr>
            <p:cNvPr name="Freeform 8" id="8"/>
            <p:cNvSpPr/>
            <p:nvPr/>
          </p:nvSpPr>
          <p:spPr>
            <a:xfrm flipH="false" flipV="false" rot="0">
              <a:off x="0" y="0"/>
              <a:ext cx="812800" cy="2976105"/>
            </a:xfrm>
            <a:custGeom>
              <a:avLst/>
              <a:gdLst/>
              <a:ahLst/>
              <a:cxnLst/>
              <a:rect r="r" b="b" t="t" l="l"/>
              <a:pathLst>
                <a:path h="2976105" w="812800">
                  <a:moveTo>
                    <a:pt x="0" y="0"/>
                  </a:moveTo>
                  <a:lnTo>
                    <a:pt x="812800" y="0"/>
                  </a:lnTo>
                  <a:lnTo>
                    <a:pt x="812800" y="2976105"/>
                  </a:lnTo>
                  <a:lnTo>
                    <a:pt x="0" y="2976105"/>
                  </a:lnTo>
                  <a:close/>
                </a:path>
              </a:pathLst>
            </a:custGeom>
            <a:solidFill>
              <a:srgbClr val="1C5739"/>
            </a:solidFill>
          </p:spPr>
        </p:sp>
        <p:sp>
          <p:nvSpPr>
            <p:cNvPr name="TextBox 9" id="9"/>
            <p:cNvSpPr txBox="true"/>
            <p:nvPr/>
          </p:nvSpPr>
          <p:spPr>
            <a:xfrm>
              <a:off x="0" y="-19050"/>
              <a:ext cx="812800" cy="2995155"/>
            </a:xfrm>
            <a:prstGeom prst="rect">
              <a:avLst/>
            </a:prstGeom>
          </p:spPr>
          <p:txBody>
            <a:bodyPr anchor="ctr" rtlCol="false" tIns="50800" lIns="50800" bIns="50800" rIns="50800"/>
            <a:lstStyle/>
            <a:p>
              <a:pPr algn="ctr">
                <a:lnSpc>
                  <a:spcPts val="2859"/>
                </a:lnSpc>
              </a:pPr>
            </a:p>
          </p:txBody>
        </p:sp>
      </p:grpSp>
      <p:grpSp>
        <p:nvGrpSpPr>
          <p:cNvPr name="Group 10" id="10"/>
          <p:cNvGrpSpPr/>
          <p:nvPr/>
        </p:nvGrpSpPr>
        <p:grpSpPr>
          <a:xfrm rot="0">
            <a:off x="1227773" y="4163622"/>
            <a:ext cx="110236" cy="2818996"/>
            <a:chOff x="0" y="0"/>
            <a:chExt cx="26312" cy="672855"/>
          </a:xfrm>
        </p:grpSpPr>
        <p:sp>
          <p:nvSpPr>
            <p:cNvPr name="Freeform 11" id="11"/>
            <p:cNvSpPr/>
            <p:nvPr/>
          </p:nvSpPr>
          <p:spPr>
            <a:xfrm flipH="false" flipV="false" rot="0">
              <a:off x="0" y="0"/>
              <a:ext cx="26312" cy="672855"/>
            </a:xfrm>
            <a:custGeom>
              <a:avLst/>
              <a:gdLst/>
              <a:ahLst/>
              <a:cxnLst/>
              <a:rect r="r" b="b" t="t" l="l"/>
              <a:pathLst>
                <a:path h="672855" w="26312">
                  <a:moveTo>
                    <a:pt x="0" y="0"/>
                  </a:moveTo>
                  <a:lnTo>
                    <a:pt x="26312" y="0"/>
                  </a:lnTo>
                  <a:lnTo>
                    <a:pt x="26312" y="672855"/>
                  </a:lnTo>
                  <a:lnTo>
                    <a:pt x="0" y="672855"/>
                  </a:lnTo>
                  <a:close/>
                </a:path>
              </a:pathLst>
            </a:custGeom>
            <a:solidFill>
              <a:srgbClr val="FFFFFF"/>
            </a:solidFill>
          </p:spPr>
        </p:sp>
        <p:sp>
          <p:nvSpPr>
            <p:cNvPr name="TextBox 12" id="12"/>
            <p:cNvSpPr txBox="true"/>
            <p:nvPr/>
          </p:nvSpPr>
          <p:spPr>
            <a:xfrm>
              <a:off x="0" y="-19050"/>
              <a:ext cx="26312" cy="691905"/>
            </a:xfrm>
            <a:prstGeom prst="rect">
              <a:avLst/>
            </a:prstGeom>
          </p:spPr>
          <p:txBody>
            <a:bodyPr anchor="ctr" rtlCol="false" tIns="50800" lIns="50800" bIns="50800" rIns="50800"/>
            <a:lstStyle/>
            <a:p>
              <a:pPr algn="ctr">
                <a:lnSpc>
                  <a:spcPts val="2859"/>
                </a:lnSpc>
              </a:pPr>
            </a:p>
          </p:txBody>
        </p:sp>
      </p:grpSp>
      <p:grpSp>
        <p:nvGrpSpPr>
          <p:cNvPr name="Group 13" id="13"/>
          <p:cNvGrpSpPr/>
          <p:nvPr/>
        </p:nvGrpSpPr>
        <p:grpSpPr>
          <a:xfrm rot="0">
            <a:off x="1752928" y="3206708"/>
            <a:ext cx="3459096" cy="569486"/>
            <a:chOff x="0" y="0"/>
            <a:chExt cx="825638" cy="135928"/>
          </a:xfrm>
        </p:grpSpPr>
        <p:sp>
          <p:nvSpPr>
            <p:cNvPr name="Freeform 14" id="14"/>
            <p:cNvSpPr/>
            <p:nvPr/>
          </p:nvSpPr>
          <p:spPr>
            <a:xfrm flipH="false" flipV="false" rot="0">
              <a:off x="0" y="0"/>
              <a:ext cx="825638" cy="135928"/>
            </a:xfrm>
            <a:custGeom>
              <a:avLst/>
              <a:gdLst/>
              <a:ahLst/>
              <a:cxnLst/>
              <a:rect r="r" b="b" t="t" l="l"/>
              <a:pathLst>
                <a:path h="135928" w="825638">
                  <a:moveTo>
                    <a:pt x="40286" y="0"/>
                  </a:moveTo>
                  <a:lnTo>
                    <a:pt x="785351" y="0"/>
                  </a:lnTo>
                  <a:cubicBezTo>
                    <a:pt x="807601" y="0"/>
                    <a:pt x="825638" y="18037"/>
                    <a:pt x="825638" y="40286"/>
                  </a:cubicBezTo>
                  <a:lnTo>
                    <a:pt x="825638" y="95642"/>
                  </a:lnTo>
                  <a:cubicBezTo>
                    <a:pt x="825638" y="117891"/>
                    <a:pt x="807601" y="135928"/>
                    <a:pt x="785351" y="135928"/>
                  </a:cubicBezTo>
                  <a:lnTo>
                    <a:pt x="40286" y="135928"/>
                  </a:lnTo>
                  <a:cubicBezTo>
                    <a:pt x="18037" y="135928"/>
                    <a:pt x="0" y="117891"/>
                    <a:pt x="0" y="95642"/>
                  </a:cubicBezTo>
                  <a:lnTo>
                    <a:pt x="0" y="40286"/>
                  </a:lnTo>
                  <a:cubicBezTo>
                    <a:pt x="0" y="18037"/>
                    <a:pt x="18037" y="0"/>
                    <a:pt x="40286" y="0"/>
                  </a:cubicBezTo>
                  <a:close/>
                </a:path>
              </a:pathLst>
            </a:custGeom>
            <a:solidFill>
              <a:srgbClr val="1C5739"/>
            </a:solidFill>
          </p:spPr>
        </p:sp>
        <p:sp>
          <p:nvSpPr>
            <p:cNvPr name="TextBox 15" id="15"/>
            <p:cNvSpPr txBox="true"/>
            <p:nvPr/>
          </p:nvSpPr>
          <p:spPr>
            <a:xfrm>
              <a:off x="0" y="-19050"/>
              <a:ext cx="825638" cy="154978"/>
            </a:xfrm>
            <a:prstGeom prst="rect">
              <a:avLst/>
            </a:prstGeom>
          </p:spPr>
          <p:txBody>
            <a:bodyPr anchor="ctr" rtlCol="false" tIns="56055" lIns="56055" bIns="56055" rIns="56055"/>
            <a:lstStyle/>
            <a:p>
              <a:pPr algn="ctr">
                <a:lnSpc>
                  <a:spcPts val="3120"/>
                </a:lnSpc>
              </a:pPr>
              <a:r>
                <a:rPr lang="en-US" sz="2400">
                  <a:solidFill>
                    <a:srgbClr val="FFFFFF"/>
                  </a:solidFill>
                  <a:latin typeface="Montserrat Light"/>
                </a:rPr>
                <a:t>ImpacTech 2k24</a:t>
              </a:r>
            </a:p>
          </p:txBody>
        </p:sp>
      </p:grpSp>
      <p:sp>
        <p:nvSpPr>
          <p:cNvPr name="Freeform 16" id="16"/>
          <p:cNvSpPr/>
          <p:nvPr/>
        </p:nvSpPr>
        <p:spPr>
          <a:xfrm flipH="false" flipV="false" rot="0">
            <a:off x="-2777871" y="-207071"/>
            <a:ext cx="3806571" cy="2083232"/>
          </a:xfrm>
          <a:custGeom>
            <a:avLst/>
            <a:gdLst/>
            <a:ahLst/>
            <a:cxnLst/>
            <a:rect r="r" b="b" t="t" l="l"/>
            <a:pathLst>
              <a:path h="2083232" w="3806571">
                <a:moveTo>
                  <a:pt x="0" y="0"/>
                </a:moveTo>
                <a:lnTo>
                  <a:pt x="3806571" y="0"/>
                </a:lnTo>
                <a:lnTo>
                  <a:pt x="3806571" y="2083233"/>
                </a:lnTo>
                <a:lnTo>
                  <a:pt x="0" y="208323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7" id="17"/>
          <p:cNvSpPr/>
          <p:nvPr/>
        </p:nvSpPr>
        <p:spPr>
          <a:xfrm flipH="false" flipV="false" rot="0">
            <a:off x="1752928" y="1486646"/>
            <a:ext cx="3459096" cy="1297161"/>
          </a:xfrm>
          <a:custGeom>
            <a:avLst/>
            <a:gdLst/>
            <a:ahLst/>
            <a:cxnLst/>
            <a:rect r="r" b="b" t="t" l="l"/>
            <a:pathLst>
              <a:path h="1297161" w="3459096">
                <a:moveTo>
                  <a:pt x="0" y="0"/>
                </a:moveTo>
                <a:lnTo>
                  <a:pt x="3459096" y="0"/>
                </a:lnTo>
                <a:lnTo>
                  <a:pt x="3459096" y="1297161"/>
                </a:lnTo>
                <a:lnTo>
                  <a:pt x="0" y="1297161"/>
                </a:lnTo>
                <a:lnTo>
                  <a:pt x="0" y="0"/>
                </a:lnTo>
                <a:close/>
              </a:path>
            </a:pathLst>
          </a:custGeom>
          <a:blipFill>
            <a:blip r:embed="rId7"/>
            <a:stretch>
              <a:fillRect l="0" t="0" r="0" b="0"/>
            </a:stretch>
          </a:blipFill>
        </p:spPr>
      </p:sp>
      <p:sp>
        <p:nvSpPr>
          <p:cNvPr name="TextBox 18" id="18"/>
          <p:cNvSpPr txBox="true"/>
          <p:nvPr/>
        </p:nvSpPr>
        <p:spPr>
          <a:xfrm rot="0">
            <a:off x="1752928" y="7034551"/>
            <a:ext cx="8553855" cy="498104"/>
          </a:xfrm>
          <a:prstGeom prst="rect">
            <a:avLst/>
          </a:prstGeom>
        </p:spPr>
        <p:txBody>
          <a:bodyPr anchor="t" rtlCol="false" tIns="0" lIns="0" bIns="0" rIns="0">
            <a:spAutoFit/>
          </a:bodyPr>
          <a:lstStyle/>
          <a:p>
            <a:pPr>
              <a:lnSpc>
                <a:spcPts val="4045"/>
              </a:lnSpc>
            </a:pPr>
            <a:r>
              <a:rPr lang="en-US" sz="2889" spc="144">
                <a:solidFill>
                  <a:srgbClr val="1C5739"/>
                </a:solidFill>
                <a:latin typeface="Open Sauce"/>
              </a:rPr>
              <a:t>Securing the future, one harvest at a time.</a:t>
            </a:r>
          </a:p>
        </p:txBody>
      </p:sp>
      <p:sp>
        <p:nvSpPr>
          <p:cNvPr name="TextBox 19" id="19"/>
          <p:cNvSpPr txBox="true"/>
          <p:nvPr/>
        </p:nvSpPr>
        <p:spPr>
          <a:xfrm rot="0">
            <a:off x="1752928" y="4069570"/>
            <a:ext cx="10756200" cy="1771859"/>
          </a:xfrm>
          <a:prstGeom prst="rect">
            <a:avLst/>
          </a:prstGeom>
        </p:spPr>
        <p:txBody>
          <a:bodyPr anchor="t" rtlCol="false" tIns="0" lIns="0" bIns="0" rIns="0">
            <a:spAutoFit/>
          </a:bodyPr>
          <a:lstStyle/>
          <a:p>
            <a:pPr>
              <a:lnSpc>
                <a:spcPts val="11813"/>
              </a:lnSpc>
            </a:pPr>
            <a:r>
              <a:rPr lang="en-US" sz="12306">
                <a:solidFill>
                  <a:srgbClr val="1C5739"/>
                </a:solidFill>
                <a:latin typeface="Codec Pro ExtraBold"/>
              </a:rPr>
              <a:t>FARMSCAPE</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0">
            <a:off x="8435419" y="3691729"/>
            <a:ext cx="9322085" cy="5982617"/>
          </a:xfrm>
          <a:custGeom>
            <a:avLst/>
            <a:gdLst/>
            <a:ahLst/>
            <a:cxnLst/>
            <a:rect r="r" b="b" t="t" l="l"/>
            <a:pathLst>
              <a:path h="5982617" w="9322085">
                <a:moveTo>
                  <a:pt x="0" y="0"/>
                </a:moveTo>
                <a:lnTo>
                  <a:pt x="9322085" y="0"/>
                </a:lnTo>
                <a:lnTo>
                  <a:pt x="9322085" y="5982618"/>
                </a:lnTo>
                <a:lnTo>
                  <a:pt x="0" y="5982618"/>
                </a:lnTo>
                <a:lnTo>
                  <a:pt x="0" y="0"/>
                </a:lnTo>
                <a:close/>
              </a:path>
            </a:pathLst>
          </a:custGeom>
          <a:blipFill>
            <a:blip r:embed="rId3"/>
            <a:stretch>
              <a:fillRect l="-85631" t="-34905" r="0" b="-57927"/>
            </a:stretch>
          </a:blipFill>
        </p:spPr>
      </p:sp>
      <p:grpSp>
        <p:nvGrpSpPr>
          <p:cNvPr name="Group 4" id="4"/>
          <p:cNvGrpSpPr/>
          <p:nvPr/>
        </p:nvGrpSpPr>
        <p:grpSpPr>
          <a:xfrm rot="0">
            <a:off x="9105555" y="3510346"/>
            <a:ext cx="380297" cy="362766"/>
            <a:chOff x="0" y="0"/>
            <a:chExt cx="587326" cy="560252"/>
          </a:xfrm>
        </p:grpSpPr>
        <p:sp>
          <p:nvSpPr>
            <p:cNvPr name="Freeform 5" id="5"/>
            <p:cNvSpPr/>
            <p:nvPr/>
          </p:nvSpPr>
          <p:spPr>
            <a:xfrm flipH="false" flipV="false" rot="0">
              <a:off x="0" y="0"/>
              <a:ext cx="587375" cy="560197"/>
            </a:xfrm>
            <a:custGeom>
              <a:avLst/>
              <a:gdLst/>
              <a:ahLst/>
              <a:cxnLst/>
              <a:rect r="r" b="b" t="t" l="l"/>
              <a:pathLst>
                <a:path h="560197" w="587375">
                  <a:moveTo>
                    <a:pt x="0" y="280162"/>
                  </a:moveTo>
                  <a:cubicBezTo>
                    <a:pt x="0" y="125476"/>
                    <a:pt x="131445" y="0"/>
                    <a:pt x="293624" y="0"/>
                  </a:cubicBezTo>
                  <a:cubicBezTo>
                    <a:pt x="455803" y="0"/>
                    <a:pt x="587375" y="125476"/>
                    <a:pt x="587375" y="280162"/>
                  </a:cubicBezTo>
                  <a:cubicBezTo>
                    <a:pt x="587375" y="434848"/>
                    <a:pt x="455803" y="560197"/>
                    <a:pt x="293624" y="560197"/>
                  </a:cubicBezTo>
                  <a:cubicBezTo>
                    <a:pt x="131445" y="560197"/>
                    <a:pt x="0" y="434848"/>
                    <a:pt x="0" y="280162"/>
                  </a:cubicBezTo>
                  <a:close/>
                </a:path>
              </a:pathLst>
            </a:custGeom>
            <a:solidFill>
              <a:srgbClr val="1C5739"/>
            </a:solidFill>
          </p:spPr>
        </p:sp>
      </p:grpSp>
      <p:grpSp>
        <p:nvGrpSpPr>
          <p:cNvPr name="Group 6" id="6"/>
          <p:cNvGrpSpPr/>
          <p:nvPr/>
        </p:nvGrpSpPr>
        <p:grpSpPr>
          <a:xfrm rot="0">
            <a:off x="8435419" y="1355253"/>
            <a:ext cx="1720101" cy="2064402"/>
            <a:chOff x="0" y="0"/>
            <a:chExt cx="2656504" cy="3188238"/>
          </a:xfrm>
        </p:grpSpPr>
        <p:sp>
          <p:nvSpPr>
            <p:cNvPr name="Freeform 7" id="7"/>
            <p:cNvSpPr/>
            <p:nvPr/>
          </p:nvSpPr>
          <p:spPr>
            <a:xfrm flipH="false" flipV="false" rot="0">
              <a:off x="0" y="0"/>
              <a:ext cx="2656586" cy="3188208"/>
            </a:xfrm>
            <a:custGeom>
              <a:avLst/>
              <a:gdLst/>
              <a:ahLst/>
              <a:cxnLst/>
              <a:rect r="r" b="b" t="t" l="l"/>
              <a:pathLst>
                <a:path h="3188208" w="2656586">
                  <a:moveTo>
                    <a:pt x="1342263" y="0"/>
                  </a:moveTo>
                  <a:cubicBezTo>
                    <a:pt x="587248" y="0"/>
                    <a:pt x="0" y="587248"/>
                    <a:pt x="0" y="1342390"/>
                  </a:cubicBezTo>
                  <a:cubicBezTo>
                    <a:pt x="0" y="1957705"/>
                    <a:pt x="419481" y="2489073"/>
                    <a:pt x="1006729" y="2628900"/>
                  </a:cubicBezTo>
                  <a:cubicBezTo>
                    <a:pt x="1342263" y="3188208"/>
                    <a:pt x="1342263" y="3188208"/>
                    <a:pt x="1342263" y="3188208"/>
                  </a:cubicBezTo>
                  <a:cubicBezTo>
                    <a:pt x="1649857" y="2628900"/>
                    <a:pt x="1649857" y="2628900"/>
                    <a:pt x="1649857" y="2628900"/>
                  </a:cubicBezTo>
                  <a:cubicBezTo>
                    <a:pt x="2237105" y="2489073"/>
                    <a:pt x="2656586" y="1957705"/>
                    <a:pt x="2656586" y="1342390"/>
                  </a:cubicBezTo>
                  <a:cubicBezTo>
                    <a:pt x="2656459" y="587248"/>
                    <a:pt x="2069338" y="0"/>
                    <a:pt x="1342263" y="0"/>
                  </a:cubicBezTo>
                  <a:close/>
                  <a:moveTo>
                    <a:pt x="1342263" y="2461133"/>
                  </a:moveTo>
                  <a:cubicBezTo>
                    <a:pt x="727075" y="2461133"/>
                    <a:pt x="223774" y="1957705"/>
                    <a:pt x="223774" y="1342390"/>
                  </a:cubicBezTo>
                  <a:cubicBezTo>
                    <a:pt x="223774" y="727075"/>
                    <a:pt x="727075" y="223647"/>
                    <a:pt x="1342263" y="223647"/>
                  </a:cubicBezTo>
                  <a:cubicBezTo>
                    <a:pt x="1957451" y="223647"/>
                    <a:pt x="2432812" y="727075"/>
                    <a:pt x="2432812" y="1342390"/>
                  </a:cubicBezTo>
                  <a:cubicBezTo>
                    <a:pt x="2432812" y="1957705"/>
                    <a:pt x="1957451" y="2461133"/>
                    <a:pt x="1342263" y="2461133"/>
                  </a:cubicBezTo>
                  <a:close/>
                </a:path>
              </a:pathLst>
            </a:custGeom>
            <a:solidFill>
              <a:srgbClr val="1C5739"/>
            </a:solidFill>
          </p:spPr>
        </p:sp>
      </p:grpSp>
      <p:sp>
        <p:nvSpPr>
          <p:cNvPr name="Freeform 8" id="8"/>
          <p:cNvSpPr/>
          <p:nvPr/>
        </p:nvSpPr>
        <p:spPr>
          <a:xfrm flipH="false" flipV="false" rot="0">
            <a:off x="8836955" y="1578097"/>
            <a:ext cx="917029" cy="1101235"/>
          </a:xfrm>
          <a:custGeom>
            <a:avLst/>
            <a:gdLst/>
            <a:ahLst/>
            <a:cxnLst/>
            <a:rect r="r" b="b" t="t" l="l"/>
            <a:pathLst>
              <a:path h="1101235" w="917029">
                <a:moveTo>
                  <a:pt x="0" y="0"/>
                </a:moveTo>
                <a:lnTo>
                  <a:pt x="917029" y="0"/>
                </a:lnTo>
                <a:lnTo>
                  <a:pt x="917029" y="1101235"/>
                </a:lnTo>
                <a:lnTo>
                  <a:pt x="0" y="110123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9" id="9"/>
          <p:cNvGrpSpPr/>
          <p:nvPr/>
        </p:nvGrpSpPr>
        <p:grpSpPr>
          <a:xfrm rot="0">
            <a:off x="11474751" y="3510346"/>
            <a:ext cx="380297" cy="362766"/>
            <a:chOff x="0" y="0"/>
            <a:chExt cx="587326" cy="560252"/>
          </a:xfrm>
        </p:grpSpPr>
        <p:sp>
          <p:nvSpPr>
            <p:cNvPr name="Freeform 10" id="10"/>
            <p:cNvSpPr/>
            <p:nvPr/>
          </p:nvSpPr>
          <p:spPr>
            <a:xfrm flipH="false" flipV="false" rot="0">
              <a:off x="0" y="0"/>
              <a:ext cx="587375" cy="560197"/>
            </a:xfrm>
            <a:custGeom>
              <a:avLst/>
              <a:gdLst/>
              <a:ahLst/>
              <a:cxnLst/>
              <a:rect r="r" b="b" t="t" l="l"/>
              <a:pathLst>
                <a:path h="560197" w="587375">
                  <a:moveTo>
                    <a:pt x="0" y="280162"/>
                  </a:moveTo>
                  <a:cubicBezTo>
                    <a:pt x="0" y="125476"/>
                    <a:pt x="131445" y="0"/>
                    <a:pt x="293624" y="0"/>
                  </a:cubicBezTo>
                  <a:cubicBezTo>
                    <a:pt x="455803" y="0"/>
                    <a:pt x="587375" y="125476"/>
                    <a:pt x="587375" y="280162"/>
                  </a:cubicBezTo>
                  <a:cubicBezTo>
                    <a:pt x="587375" y="434848"/>
                    <a:pt x="455803" y="560197"/>
                    <a:pt x="293624" y="560197"/>
                  </a:cubicBezTo>
                  <a:cubicBezTo>
                    <a:pt x="131445" y="560197"/>
                    <a:pt x="0" y="434848"/>
                    <a:pt x="0" y="280162"/>
                  </a:cubicBezTo>
                  <a:close/>
                </a:path>
              </a:pathLst>
            </a:custGeom>
            <a:solidFill>
              <a:srgbClr val="1C5739"/>
            </a:solidFill>
          </p:spPr>
        </p:sp>
      </p:grpSp>
      <p:grpSp>
        <p:nvGrpSpPr>
          <p:cNvPr name="Group 11" id="11"/>
          <p:cNvGrpSpPr/>
          <p:nvPr/>
        </p:nvGrpSpPr>
        <p:grpSpPr>
          <a:xfrm rot="0">
            <a:off x="10804615" y="1355253"/>
            <a:ext cx="1720101" cy="2064402"/>
            <a:chOff x="0" y="0"/>
            <a:chExt cx="2656504" cy="3188238"/>
          </a:xfrm>
        </p:grpSpPr>
        <p:sp>
          <p:nvSpPr>
            <p:cNvPr name="Freeform 12" id="12"/>
            <p:cNvSpPr/>
            <p:nvPr/>
          </p:nvSpPr>
          <p:spPr>
            <a:xfrm flipH="false" flipV="false" rot="0">
              <a:off x="0" y="0"/>
              <a:ext cx="2656586" cy="3188208"/>
            </a:xfrm>
            <a:custGeom>
              <a:avLst/>
              <a:gdLst/>
              <a:ahLst/>
              <a:cxnLst/>
              <a:rect r="r" b="b" t="t" l="l"/>
              <a:pathLst>
                <a:path h="3188208" w="2656586">
                  <a:moveTo>
                    <a:pt x="1342263" y="0"/>
                  </a:moveTo>
                  <a:cubicBezTo>
                    <a:pt x="587248" y="0"/>
                    <a:pt x="0" y="587248"/>
                    <a:pt x="0" y="1342390"/>
                  </a:cubicBezTo>
                  <a:cubicBezTo>
                    <a:pt x="0" y="1957705"/>
                    <a:pt x="419481" y="2489073"/>
                    <a:pt x="1006729" y="2628900"/>
                  </a:cubicBezTo>
                  <a:cubicBezTo>
                    <a:pt x="1342263" y="3188208"/>
                    <a:pt x="1342263" y="3188208"/>
                    <a:pt x="1342263" y="3188208"/>
                  </a:cubicBezTo>
                  <a:cubicBezTo>
                    <a:pt x="1649857" y="2628900"/>
                    <a:pt x="1649857" y="2628900"/>
                    <a:pt x="1649857" y="2628900"/>
                  </a:cubicBezTo>
                  <a:cubicBezTo>
                    <a:pt x="2237105" y="2489073"/>
                    <a:pt x="2656586" y="1957705"/>
                    <a:pt x="2656586" y="1342390"/>
                  </a:cubicBezTo>
                  <a:cubicBezTo>
                    <a:pt x="2656459" y="587248"/>
                    <a:pt x="2069338" y="0"/>
                    <a:pt x="1342263" y="0"/>
                  </a:cubicBezTo>
                  <a:close/>
                  <a:moveTo>
                    <a:pt x="1342263" y="2461133"/>
                  </a:moveTo>
                  <a:cubicBezTo>
                    <a:pt x="727075" y="2461133"/>
                    <a:pt x="223774" y="1957705"/>
                    <a:pt x="223774" y="1342390"/>
                  </a:cubicBezTo>
                  <a:cubicBezTo>
                    <a:pt x="223774" y="727075"/>
                    <a:pt x="727075" y="223647"/>
                    <a:pt x="1342263" y="223647"/>
                  </a:cubicBezTo>
                  <a:cubicBezTo>
                    <a:pt x="1957451" y="223647"/>
                    <a:pt x="2432812" y="727075"/>
                    <a:pt x="2432812" y="1342390"/>
                  </a:cubicBezTo>
                  <a:cubicBezTo>
                    <a:pt x="2432812" y="1957705"/>
                    <a:pt x="1957451" y="2461133"/>
                    <a:pt x="1342263" y="2461133"/>
                  </a:cubicBezTo>
                  <a:close/>
                </a:path>
              </a:pathLst>
            </a:custGeom>
            <a:solidFill>
              <a:srgbClr val="1C5739"/>
            </a:solidFill>
          </p:spPr>
        </p:sp>
      </p:grpSp>
      <p:grpSp>
        <p:nvGrpSpPr>
          <p:cNvPr name="Group 13" id="13"/>
          <p:cNvGrpSpPr/>
          <p:nvPr/>
        </p:nvGrpSpPr>
        <p:grpSpPr>
          <a:xfrm rot="0">
            <a:off x="13842043" y="3510346"/>
            <a:ext cx="380297" cy="362766"/>
            <a:chOff x="0" y="0"/>
            <a:chExt cx="587326" cy="560252"/>
          </a:xfrm>
        </p:grpSpPr>
        <p:sp>
          <p:nvSpPr>
            <p:cNvPr name="Freeform 14" id="14"/>
            <p:cNvSpPr/>
            <p:nvPr/>
          </p:nvSpPr>
          <p:spPr>
            <a:xfrm flipH="false" flipV="false" rot="0">
              <a:off x="0" y="0"/>
              <a:ext cx="587375" cy="560197"/>
            </a:xfrm>
            <a:custGeom>
              <a:avLst/>
              <a:gdLst/>
              <a:ahLst/>
              <a:cxnLst/>
              <a:rect r="r" b="b" t="t" l="l"/>
              <a:pathLst>
                <a:path h="560197" w="587375">
                  <a:moveTo>
                    <a:pt x="0" y="280162"/>
                  </a:moveTo>
                  <a:cubicBezTo>
                    <a:pt x="0" y="125476"/>
                    <a:pt x="131445" y="0"/>
                    <a:pt x="293624" y="0"/>
                  </a:cubicBezTo>
                  <a:cubicBezTo>
                    <a:pt x="455803" y="0"/>
                    <a:pt x="587375" y="125476"/>
                    <a:pt x="587375" y="280162"/>
                  </a:cubicBezTo>
                  <a:cubicBezTo>
                    <a:pt x="587375" y="434848"/>
                    <a:pt x="455803" y="560197"/>
                    <a:pt x="293624" y="560197"/>
                  </a:cubicBezTo>
                  <a:cubicBezTo>
                    <a:pt x="131445" y="560197"/>
                    <a:pt x="0" y="434848"/>
                    <a:pt x="0" y="280162"/>
                  </a:cubicBezTo>
                  <a:close/>
                </a:path>
              </a:pathLst>
            </a:custGeom>
            <a:solidFill>
              <a:srgbClr val="1C5739"/>
            </a:solidFill>
          </p:spPr>
        </p:sp>
      </p:grpSp>
      <p:grpSp>
        <p:nvGrpSpPr>
          <p:cNvPr name="Group 15" id="15"/>
          <p:cNvGrpSpPr/>
          <p:nvPr/>
        </p:nvGrpSpPr>
        <p:grpSpPr>
          <a:xfrm rot="0">
            <a:off x="13171907" y="1355253"/>
            <a:ext cx="1720101" cy="2064402"/>
            <a:chOff x="0" y="0"/>
            <a:chExt cx="2656504" cy="3188238"/>
          </a:xfrm>
        </p:grpSpPr>
        <p:sp>
          <p:nvSpPr>
            <p:cNvPr name="Freeform 16" id="16"/>
            <p:cNvSpPr/>
            <p:nvPr/>
          </p:nvSpPr>
          <p:spPr>
            <a:xfrm flipH="false" flipV="false" rot="0">
              <a:off x="0" y="0"/>
              <a:ext cx="2656586" cy="3188208"/>
            </a:xfrm>
            <a:custGeom>
              <a:avLst/>
              <a:gdLst/>
              <a:ahLst/>
              <a:cxnLst/>
              <a:rect r="r" b="b" t="t" l="l"/>
              <a:pathLst>
                <a:path h="3188208" w="2656586">
                  <a:moveTo>
                    <a:pt x="1342263" y="0"/>
                  </a:moveTo>
                  <a:cubicBezTo>
                    <a:pt x="587248" y="0"/>
                    <a:pt x="0" y="587248"/>
                    <a:pt x="0" y="1342390"/>
                  </a:cubicBezTo>
                  <a:cubicBezTo>
                    <a:pt x="0" y="1957705"/>
                    <a:pt x="419481" y="2489073"/>
                    <a:pt x="1006729" y="2628900"/>
                  </a:cubicBezTo>
                  <a:cubicBezTo>
                    <a:pt x="1342263" y="3188208"/>
                    <a:pt x="1342263" y="3188208"/>
                    <a:pt x="1342263" y="3188208"/>
                  </a:cubicBezTo>
                  <a:cubicBezTo>
                    <a:pt x="1649857" y="2628900"/>
                    <a:pt x="1649857" y="2628900"/>
                    <a:pt x="1649857" y="2628900"/>
                  </a:cubicBezTo>
                  <a:cubicBezTo>
                    <a:pt x="2237105" y="2489073"/>
                    <a:pt x="2656586" y="1957705"/>
                    <a:pt x="2656586" y="1342390"/>
                  </a:cubicBezTo>
                  <a:cubicBezTo>
                    <a:pt x="2656459" y="587248"/>
                    <a:pt x="2069338" y="0"/>
                    <a:pt x="1342263" y="0"/>
                  </a:cubicBezTo>
                  <a:close/>
                  <a:moveTo>
                    <a:pt x="1342263" y="2461133"/>
                  </a:moveTo>
                  <a:cubicBezTo>
                    <a:pt x="727075" y="2461133"/>
                    <a:pt x="223774" y="1957705"/>
                    <a:pt x="223774" y="1342390"/>
                  </a:cubicBezTo>
                  <a:cubicBezTo>
                    <a:pt x="223774" y="727075"/>
                    <a:pt x="727075" y="223647"/>
                    <a:pt x="1342263" y="223647"/>
                  </a:cubicBezTo>
                  <a:cubicBezTo>
                    <a:pt x="1957451" y="223647"/>
                    <a:pt x="2432812" y="727075"/>
                    <a:pt x="2432812" y="1342390"/>
                  </a:cubicBezTo>
                  <a:cubicBezTo>
                    <a:pt x="2432812" y="1957705"/>
                    <a:pt x="1957451" y="2461133"/>
                    <a:pt x="1342263" y="2461133"/>
                  </a:cubicBezTo>
                  <a:close/>
                </a:path>
              </a:pathLst>
            </a:custGeom>
            <a:solidFill>
              <a:srgbClr val="1C5739"/>
            </a:solidFill>
          </p:spPr>
        </p:sp>
      </p:grpSp>
      <p:grpSp>
        <p:nvGrpSpPr>
          <p:cNvPr name="Group 17" id="17"/>
          <p:cNvGrpSpPr/>
          <p:nvPr/>
        </p:nvGrpSpPr>
        <p:grpSpPr>
          <a:xfrm rot="0">
            <a:off x="16209335" y="3510346"/>
            <a:ext cx="380297" cy="362766"/>
            <a:chOff x="0" y="0"/>
            <a:chExt cx="587326" cy="560252"/>
          </a:xfrm>
        </p:grpSpPr>
        <p:sp>
          <p:nvSpPr>
            <p:cNvPr name="Freeform 18" id="18"/>
            <p:cNvSpPr/>
            <p:nvPr/>
          </p:nvSpPr>
          <p:spPr>
            <a:xfrm flipH="false" flipV="false" rot="0">
              <a:off x="0" y="0"/>
              <a:ext cx="587375" cy="560197"/>
            </a:xfrm>
            <a:custGeom>
              <a:avLst/>
              <a:gdLst/>
              <a:ahLst/>
              <a:cxnLst/>
              <a:rect r="r" b="b" t="t" l="l"/>
              <a:pathLst>
                <a:path h="560197" w="587375">
                  <a:moveTo>
                    <a:pt x="0" y="280162"/>
                  </a:moveTo>
                  <a:cubicBezTo>
                    <a:pt x="0" y="125476"/>
                    <a:pt x="131445" y="0"/>
                    <a:pt x="293624" y="0"/>
                  </a:cubicBezTo>
                  <a:cubicBezTo>
                    <a:pt x="455803" y="0"/>
                    <a:pt x="587375" y="125476"/>
                    <a:pt x="587375" y="280162"/>
                  </a:cubicBezTo>
                  <a:cubicBezTo>
                    <a:pt x="587375" y="434848"/>
                    <a:pt x="455803" y="560197"/>
                    <a:pt x="293624" y="560197"/>
                  </a:cubicBezTo>
                  <a:cubicBezTo>
                    <a:pt x="131445" y="560197"/>
                    <a:pt x="0" y="434848"/>
                    <a:pt x="0" y="280162"/>
                  </a:cubicBezTo>
                  <a:close/>
                </a:path>
              </a:pathLst>
            </a:custGeom>
            <a:solidFill>
              <a:srgbClr val="1C5739"/>
            </a:solidFill>
          </p:spPr>
        </p:sp>
      </p:grpSp>
      <p:grpSp>
        <p:nvGrpSpPr>
          <p:cNvPr name="Group 19" id="19"/>
          <p:cNvGrpSpPr/>
          <p:nvPr/>
        </p:nvGrpSpPr>
        <p:grpSpPr>
          <a:xfrm rot="0">
            <a:off x="15539199" y="1355253"/>
            <a:ext cx="1720101" cy="2064402"/>
            <a:chOff x="0" y="0"/>
            <a:chExt cx="2656504" cy="3188238"/>
          </a:xfrm>
        </p:grpSpPr>
        <p:sp>
          <p:nvSpPr>
            <p:cNvPr name="Freeform 20" id="20"/>
            <p:cNvSpPr/>
            <p:nvPr/>
          </p:nvSpPr>
          <p:spPr>
            <a:xfrm flipH="false" flipV="false" rot="0">
              <a:off x="0" y="0"/>
              <a:ext cx="2656586" cy="3188208"/>
            </a:xfrm>
            <a:custGeom>
              <a:avLst/>
              <a:gdLst/>
              <a:ahLst/>
              <a:cxnLst/>
              <a:rect r="r" b="b" t="t" l="l"/>
              <a:pathLst>
                <a:path h="3188208" w="2656586">
                  <a:moveTo>
                    <a:pt x="1342263" y="0"/>
                  </a:moveTo>
                  <a:cubicBezTo>
                    <a:pt x="587248" y="0"/>
                    <a:pt x="0" y="587248"/>
                    <a:pt x="0" y="1342390"/>
                  </a:cubicBezTo>
                  <a:cubicBezTo>
                    <a:pt x="0" y="1957705"/>
                    <a:pt x="419481" y="2489073"/>
                    <a:pt x="1006729" y="2628900"/>
                  </a:cubicBezTo>
                  <a:cubicBezTo>
                    <a:pt x="1342263" y="3188208"/>
                    <a:pt x="1342263" y="3188208"/>
                    <a:pt x="1342263" y="3188208"/>
                  </a:cubicBezTo>
                  <a:cubicBezTo>
                    <a:pt x="1649857" y="2628900"/>
                    <a:pt x="1649857" y="2628900"/>
                    <a:pt x="1649857" y="2628900"/>
                  </a:cubicBezTo>
                  <a:cubicBezTo>
                    <a:pt x="2237105" y="2489073"/>
                    <a:pt x="2656586" y="1957705"/>
                    <a:pt x="2656586" y="1342390"/>
                  </a:cubicBezTo>
                  <a:cubicBezTo>
                    <a:pt x="2656459" y="587248"/>
                    <a:pt x="2069338" y="0"/>
                    <a:pt x="1342263" y="0"/>
                  </a:cubicBezTo>
                  <a:close/>
                  <a:moveTo>
                    <a:pt x="1342263" y="2461133"/>
                  </a:moveTo>
                  <a:cubicBezTo>
                    <a:pt x="727075" y="2461133"/>
                    <a:pt x="223774" y="1957705"/>
                    <a:pt x="223774" y="1342390"/>
                  </a:cubicBezTo>
                  <a:cubicBezTo>
                    <a:pt x="223774" y="727075"/>
                    <a:pt x="727075" y="223647"/>
                    <a:pt x="1342263" y="223647"/>
                  </a:cubicBezTo>
                  <a:cubicBezTo>
                    <a:pt x="1957451" y="223647"/>
                    <a:pt x="2432812" y="727075"/>
                    <a:pt x="2432812" y="1342390"/>
                  </a:cubicBezTo>
                  <a:cubicBezTo>
                    <a:pt x="2432812" y="1957705"/>
                    <a:pt x="1957451" y="2461133"/>
                    <a:pt x="1342263" y="2461133"/>
                  </a:cubicBezTo>
                  <a:close/>
                </a:path>
              </a:pathLst>
            </a:custGeom>
            <a:solidFill>
              <a:srgbClr val="1C5739"/>
            </a:solidFill>
          </p:spPr>
        </p:sp>
      </p:grpSp>
      <p:sp>
        <p:nvSpPr>
          <p:cNvPr name="Freeform 21" id="21"/>
          <p:cNvSpPr/>
          <p:nvPr/>
        </p:nvSpPr>
        <p:spPr>
          <a:xfrm flipH="false" flipV="false" rot="0">
            <a:off x="11119111" y="1694324"/>
            <a:ext cx="974600" cy="988985"/>
          </a:xfrm>
          <a:custGeom>
            <a:avLst/>
            <a:gdLst/>
            <a:ahLst/>
            <a:cxnLst/>
            <a:rect r="r" b="b" t="t" l="l"/>
            <a:pathLst>
              <a:path h="988985" w="974600">
                <a:moveTo>
                  <a:pt x="0" y="0"/>
                </a:moveTo>
                <a:lnTo>
                  <a:pt x="974599" y="0"/>
                </a:lnTo>
                <a:lnTo>
                  <a:pt x="974599" y="988985"/>
                </a:lnTo>
                <a:lnTo>
                  <a:pt x="0" y="98898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2" id="22"/>
          <p:cNvSpPr/>
          <p:nvPr/>
        </p:nvSpPr>
        <p:spPr>
          <a:xfrm flipH="false" flipV="false" rot="0">
            <a:off x="13576323" y="1785294"/>
            <a:ext cx="911270" cy="898015"/>
          </a:xfrm>
          <a:custGeom>
            <a:avLst/>
            <a:gdLst/>
            <a:ahLst/>
            <a:cxnLst/>
            <a:rect r="r" b="b" t="t" l="l"/>
            <a:pathLst>
              <a:path h="898015" w="911270">
                <a:moveTo>
                  <a:pt x="0" y="0"/>
                </a:moveTo>
                <a:lnTo>
                  <a:pt x="911270" y="0"/>
                </a:lnTo>
                <a:lnTo>
                  <a:pt x="911270" y="898015"/>
                </a:lnTo>
                <a:lnTo>
                  <a:pt x="0" y="89801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3" id="23"/>
          <p:cNvSpPr/>
          <p:nvPr/>
        </p:nvSpPr>
        <p:spPr>
          <a:xfrm flipH="false" flipV="false" rot="0">
            <a:off x="15945575" y="1694324"/>
            <a:ext cx="879297" cy="988985"/>
          </a:xfrm>
          <a:custGeom>
            <a:avLst/>
            <a:gdLst/>
            <a:ahLst/>
            <a:cxnLst/>
            <a:rect r="r" b="b" t="t" l="l"/>
            <a:pathLst>
              <a:path h="988985" w="879297">
                <a:moveTo>
                  <a:pt x="0" y="0"/>
                </a:moveTo>
                <a:lnTo>
                  <a:pt x="879297" y="0"/>
                </a:lnTo>
                <a:lnTo>
                  <a:pt x="879297" y="988985"/>
                </a:lnTo>
                <a:lnTo>
                  <a:pt x="0" y="988985"/>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24" id="24"/>
          <p:cNvSpPr txBox="true"/>
          <p:nvPr/>
        </p:nvSpPr>
        <p:spPr>
          <a:xfrm rot="0">
            <a:off x="1903977" y="1596132"/>
            <a:ext cx="4290470" cy="1611218"/>
          </a:xfrm>
          <a:prstGeom prst="rect">
            <a:avLst/>
          </a:prstGeom>
        </p:spPr>
        <p:txBody>
          <a:bodyPr anchor="t" rtlCol="false" tIns="0" lIns="0" bIns="0" rIns="0">
            <a:spAutoFit/>
          </a:bodyPr>
          <a:lstStyle/>
          <a:p>
            <a:pPr algn="l" marL="0" indent="0" lvl="0">
              <a:lnSpc>
                <a:spcPts val="5862"/>
              </a:lnSpc>
              <a:spcBef>
                <a:spcPct val="0"/>
              </a:spcBef>
            </a:pPr>
            <a:r>
              <a:rPr lang="en-US" sz="5921" spc="207">
                <a:solidFill>
                  <a:srgbClr val="040506"/>
                </a:solidFill>
                <a:latin typeface="Codec Pro ExtraBold"/>
              </a:rPr>
              <a:t>Future goals</a:t>
            </a:r>
          </a:p>
        </p:txBody>
      </p:sp>
      <p:sp>
        <p:nvSpPr>
          <p:cNvPr name="TextBox 25" id="25"/>
          <p:cNvSpPr txBox="true"/>
          <p:nvPr/>
        </p:nvSpPr>
        <p:spPr>
          <a:xfrm rot="0">
            <a:off x="1903977" y="3874890"/>
            <a:ext cx="4482343" cy="1277995"/>
          </a:xfrm>
          <a:prstGeom prst="rect">
            <a:avLst/>
          </a:prstGeom>
        </p:spPr>
        <p:txBody>
          <a:bodyPr anchor="t" rtlCol="false" tIns="0" lIns="0" bIns="0" rIns="0">
            <a:spAutoFit/>
          </a:bodyPr>
          <a:lstStyle/>
          <a:p>
            <a:pPr>
              <a:lnSpc>
                <a:spcPts val="2055"/>
              </a:lnSpc>
            </a:pPr>
            <a:r>
              <a:rPr lang="en-US" sz="1489" spc="145">
                <a:solidFill>
                  <a:srgbClr val="231F20"/>
                </a:solidFill>
                <a:latin typeface="Open Sauce"/>
              </a:rPr>
              <a:t>Enhance the Accuracy</a:t>
            </a:r>
          </a:p>
          <a:p>
            <a:pPr marL="0" indent="0" lvl="0">
              <a:lnSpc>
                <a:spcPts val="2055"/>
              </a:lnSpc>
              <a:spcBef>
                <a:spcPct val="0"/>
              </a:spcBef>
            </a:pPr>
            <a:r>
              <a:rPr lang="en-US" sz="1489" spc="145">
                <a:solidFill>
                  <a:srgbClr val="231F20"/>
                </a:solidFill>
                <a:latin typeface="Open Sauce"/>
              </a:rPr>
              <a:t>Continued advancements in machine learning algorithms and deep learning techniques can lead to higher accuracy rates in plant/weed detection.</a:t>
            </a:r>
          </a:p>
        </p:txBody>
      </p:sp>
      <p:sp>
        <p:nvSpPr>
          <p:cNvPr name="TextBox 26" id="26"/>
          <p:cNvSpPr txBox="true"/>
          <p:nvPr/>
        </p:nvSpPr>
        <p:spPr>
          <a:xfrm rot="0">
            <a:off x="1903977" y="3481771"/>
            <a:ext cx="3465904" cy="376507"/>
          </a:xfrm>
          <a:prstGeom prst="rect">
            <a:avLst/>
          </a:prstGeom>
        </p:spPr>
        <p:txBody>
          <a:bodyPr anchor="t" rtlCol="false" tIns="0" lIns="0" bIns="0" rIns="0">
            <a:spAutoFit/>
          </a:bodyPr>
          <a:lstStyle/>
          <a:p>
            <a:pPr marL="0" indent="0" lvl="0">
              <a:lnSpc>
                <a:spcPts val="3199"/>
              </a:lnSpc>
              <a:spcBef>
                <a:spcPct val="0"/>
              </a:spcBef>
            </a:pPr>
            <a:r>
              <a:rPr lang="en-US" sz="2318" spc="227">
                <a:solidFill>
                  <a:srgbClr val="397D5A"/>
                </a:solidFill>
                <a:latin typeface="Open Sauce Bold"/>
              </a:rPr>
              <a:t>01</a:t>
            </a:r>
          </a:p>
        </p:txBody>
      </p:sp>
      <p:sp>
        <p:nvSpPr>
          <p:cNvPr name="TextBox 27" id="27"/>
          <p:cNvSpPr txBox="true"/>
          <p:nvPr/>
        </p:nvSpPr>
        <p:spPr>
          <a:xfrm rot="0">
            <a:off x="1903977" y="5731070"/>
            <a:ext cx="4482343" cy="1534687"/>
          </a:xfrm>
          <a:prstGeom prst="rect">
            <a:avLst/>
          </a:prstGeom>
        </p:spPr>
        <p:txBody>
          <a:bodyPr anchor="t" rtlCol="false" tIns="0" lIns="0" bIns="0" rIns="0">
            <a:spAutoFit/>
          </a:bodyPr>
          <a:lstStyle/>
          <a:p>
            <a:pPr>
              <a:lnSpc>
                <a:spcPts val="2055"/>
              </a:lnSpc>
            </a:pPr>
            <a:r>
              <a:rPr lang="en-US" sz="1489" spc="145">
                <a:solidFill>
                  <a:srgbClr val="231F20"/>
                </a:solidFill>
                <a:latin typeface="Open Sauce"/>
              </a:rPr>
              <a:t>Real time Solution</a:t>
            </a:r>
          </a:p>
          <a:p>
            <a:pPr marL="0" indent="0" lvl="0">
              <a:lnSpc>
                <a:spcPts val="2055"/>
              </a:lnSpc>
              <a:spcBef>
                <a:spcPct val="0"/>
              </a:spcBef>
            </a:pPr>
            <a:r>
              <a:rPr lang="en-US" sz="1489" spc="145">
                <a:solidFill>
                  <a:srgbClr val="231F20"/>
                </a:solidFill>
                <a:latin typeface="Open Sauce"/>
              </a:rPr>
              <a:t> Integration of AI-powered plant/weed detection systems with drones, robots, or other automated agricultural machinery for real-time monitoring and management of crops. </a:t>
            </a:r>
          </a:p>
        </p:txBody>
      </p:sp>
      <p:sp>
        <p:nvSpPr>
          <p:cNvPr name="TextBox 28" id="28"/>
          <p:cNvSpPr txBox="true"/>
          <p:nvPr/>
        </p:nvSpPr>
        <p:spPr>
          <a:xfrm rot="0">
            <a:off x="1903977" y="5335512"/>
            <a:ext cx="3465904" cy="376507"/>
          </a:xfrm>
          <a:prstGeom prst="rect">
            <a:avLst/>
          </a:prstGeom>
        </p:spPr>
        <p:txBody>
          <a:bodyPr anchor="t" rtlCol="false" tIns="0" lIns="0" bIns="0" rIns="0">
            <a:spAutoFit/>
          </a:bodyPr>
          <a:lstStyle/>
          <a:p>
            <a:pPr marL="0" indent="0" lvl="0">
              <a:lnSpc>
                <a:spcPts val="3199"/>
              </a:lnSpc>
              <a:spcBef>
                <a:spcPct val="0"/>
              </a:spcBef>
            </a:pPr>
            <a:r>
              <a:rPr lang="en-US" sz="2318" spc="227">
                <a:solidFill>
                  <a:srgbClr val="397D5A"/>
                </a:solidFill>
                <a:latin typeface="Open Sauce Bold"/>
              </a:rPr>
              <a:t>02</a:t>
            </a:r>
          </a:p>
        </p:txBody>
      </p:sp>
      <p:sp>
        <p:nvSpPr>
          <p:cNvPr name="TextBox 29" id="29"/>
          <p:cNvSpPr txBox="true"/>
          <p:nvPr/>
        </p:nvSpPr>
        <p:spPr>
          <a:xfrm rot="0">
            <a:off x="1903977" y="7865974"/>
            <a:ext cx="4482343" cy="1277995"/>
          </a:xfrm>
          <a:prstGeom prst="rect">
            <a:avLst/>
          </a:prstGeom>
        </p:spPr>
        <p:txBody>
          <a:bodyPr anchor="t" rtlCol="false" tIns="0" lIns="0" bIns="0" rIns="0">
            <a:spAutoFit/>
          </a:bodyPr>
          <a:lstStyle/>
          <a:p>
            <a:pPr marL="0" indent="0" lvl="0">
              <a:lnSpc>
                <a:spcPts val="2055"/>
              </a:lnSpc>
              <a:spcBef>
                <a:spcPct val="0"/>
              </a:spcBef>
            </a:pPr>
            <a:r>
              <a:rPr lang="en-US" sz="1489" spc="145">
                <a:solidFill>
                  <a:srgbClr val="231F20"/>
                </a:solidFill>
                <a:latin typeface="Open Sauce"/>
              </a:rPr>
              <a:t>Developing farming systems that are resilient to climate change-related challenges, such as extreme weather events, droughts, and shifting growing seasons. </a:t>
            </a:r>
          </a:p>
        </p:txBody>
      </p:sp>
      <p:sp>
        <p:nvSpPr>
          <p:cNvPr name="TextBox 30" id="30"/>
          <p:cNvSpPr txBox="true"/>
          <p:nvPr/>
        </p:nvSpPr>
        <p:spPr>
          <a:xfrm rot="0">
            <a:off x="1903977" y="7470417"/>
            <a:ext cx="3465904" cy="376507"/>
          </a:xfrm>
          <a:prstGeom prst="rect">
            <a:avLst/>
          </a:prstGeom>
        </p:spPr>
        <p:txBody>
          <a:bodyPr anchor="t" rtlCol="false" tIns="0" lIns="0" bIns="0" rIns="0">
            <a:spAutoFit/>
          </a:bodyPr>
          <a:lstStyle/>
          <a:p>
            <a:pPr marL="0" indent="0" lvl="0">
              <a:lnSpc>
                <a:spcPts val="3199"/>
              </a:lnSpc>
              <a:spcBef>
                <a:spcPct val="0"/>
              </a:spcBef>
            </a:pPr>
            <a:r>
              <a:rPr lang="en-US" sz="2318" spc="227">
                <a:solidFill>
                  <a:srgbClr val="397D5A"/>
                </a:solidFill>
                <a:latin typeface="Open Sauce Bold"/>
              </a:rPr>
              <a:t>03</a:t>
            </a:r>
          </a:p>
        </p:txBody>
      </p:sp>
      <p:sp>
        <p:nvSpPr>
          <p:cNvPr name="Freeform 31" id="31"/>
          <p:cNvSpPr/>
          <p:nvPr/>
        </p:nvSpPr>
        <p:spPr>
          <a:xfrm flipH="false" flipV="false" rot="-10800000">
            <a:off x="-305814" y="-323115"/>
            <a:ext cx="8744064" cy="2511931"/>
          </a:xfrm>
          <a:custGeom>
            <a:avLst/>
            <a:gdLst/>
            <a:ahLst/>
            <a:cxnLst/>
            <a:rect r="r" b="b" t="t" l="l"/>
            <a:pathLst>
              <a:path h="2511931" w="8744064">
                <a:moveTo>
                  <a:pt x="0" y="0"/>
                </a:moveTo>
                <a:lnTo>
                  <a:pt x="8744064" y="0"/>
                </a:lnTo>
                <a:lnTo>
                  <a:pt x="8744064" y="2511931"/>
                </a:lnTo>
                <a:lnTo>
                  <a:pt x="0" y="2511931"/>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32" id="32"/>
          <p:cNvSpPr/>
          <p:nvPr/>
        </p:nvSpPr>
        <p:spPr>
          <a:xfrm flipH="false" flipV="false" rot="0">
            <a:off x="14828904" y="58092"/>
            <a:ext cx="3459096" cy="1297161"/>
          </a:xfrm>
          <a:custGeom>
            <a:avLst/>
            <a:gdLst/>
            <a:ahLst/>
            <a:cxnLst/>
            <a:rect r="r" b="b" t="t" l="l"/>
            <a:pathLst>
              <a:path h="1297161" w="3459096">
                <a:moveTo>
                  <a:pt x="0" y="0"/>
                </a:moveTo>
                <a:lnTo>
                  <a:pt x="3459096" y="0"/>
                </a:lnTo>
                <a:lnTo>
                  <a:pt x="3459096" y="1297161"/>
                </a:lnTo>
                <a:lnTo>
                  <a:pt x="0" y="1297161"/>
                </a:lnTo>
                <a:lnTo>
                  <a:pt x="0" y="0"/>
                </a:lnTo>
                <a:close/>
              </a:path>
            </a:pathLst>
          </a:custGeom>
          <a:blipFill>
            <a:blip r:embed="rId14"/>
            <a:stretch>
              <a:fillRect l="0" t="0" r="0"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9684427" y="0"/>
            <a:ext cx="8603573" cy="10287000"/>
            <a:chOff x="0" y="0"/>
            <a:chExt cx="8603361" cy="10286746"/>
          </a:xfrm>
        </p:grpSpPr>
        <p:sp>
          <p:nvSpPr>
            <p:cNvPr name="Freeform 4" id="4"/>
            <p:cNvSpPr/>
            <p:nvPr/>
          </p:nvSpPr>
          <p:spPr>
            <a:xfrm flipH="false" flipV="false" rot="0">
              <a:off x="-2794" y="-127"/>
              <a:ext cx="8606155" cy="10286873"/>
            </a:xfrm>
            <a:custGeom>
              <a:avLst/>
              <a:gdLst/>
              <a:ahLst/>
              <a:cxnLst/>
              <a:rect r="r" b="b" t="t" l="l"/>
              <a:pathLst>
                <a:path h="10286873" w="8606155">
                  <a:moveTo>
                    <a:pt x="8606155" y="10251440"/>
                  </a:moveTo>
                  <a:cubicBezTo>
                    <a:pt x="8606155" y="10284587"/>
                    <a:pt x="8595487" y="10286873"/>
                    <a:pt x="8567674" y="10286873"/>
                  </a:cubicBezTo>
                  <a:cubicBezTo>
                    <a:pt x="5713095" y="10286238"/>
                    <a:pt x="2858643" y="10286238"/>
                    <a:pt x="4064" y="10286238"/>
                  </a:cubicBezTo>
                  <a:cubicBezTo>
                    <a:pt x="0" y="10272395"/>
                    <a:pt x="6350" y="10259822"/>
                    <a:pt x="9271" y="10246995"/>
                  </a:cubicBezTo>
                  <a:cubicBezTo>
                    <a:pt x="134747" y="9685401"/>
                    <a:pt x="260350" y="9123934"/>
                    <a:pt x="386207" y="8562467"/>
                  </a:cubicBezTo>
                  <a:cubicBezTo>
                    <a:pt x="565658" y="7761986"/>
                    <a:pt x="745490" y="6961632"/>
                    <a:pt x="924814" y="6161151"/>
                  </a:cubicBezTo>
                  <a:cubicBezTo>
                    <a:pt x="1146302" y="5172583"/>
                    <a:pt x="1367282" y="4184015"/>
                    <a:pt x="1588643" y="3195574"/>
                  </a:cubicBezTo>
                  <a:cubicBezTo>
                    <a:pt x="1813560" y="2191385"/>
                    <a:pt x="2038604" y="1187323"/>
                    <a:pt x="2264156" y="183261"/>
                  </a:cubicBezTo>
                  <a:cubicBezTo>
                    <a:pt x="2277872" y="122174"/>
                    <a:pt x="2286635" y="59690"/>
                    <a:pt x="2308860" y="635"/>
                  </a:cubicBezTo>
                  <a:cubicBezTo>
                    <a:pt x="4395216" y="635"/>
                    <a:pt x="6481572" y="635"/>
                    <a:pt x="8567928" y="0"/>
                  </a:cubicBezTo>
                  <a:cubicBezTo>
                    <a:pt x="8596249" y="0"/>
                    <a:pt x="8605901" y="3429"/>
                    <a:pt x="8605901" y="35814"/>
                  </a:cubicBezTo>
                  <a:cubicBezTo>
                    <a:pt x="8605139" y="3441065"/>
                    <a:pt x="8605139" y="6846316"/>
                    <a:pt x="8606155" y="10251440"/>
                  </a:cubicBezTo>
                  <a:close/>
                </a:path>
              </a:pathLst>
            </a:custGeom>
            <a:blipFill>
              <a:blip r:embed="rId3"/>
              <a:stretch>
                <a:fillRect l="-23847" t="0" r="-55679" b="0"/>
              </a:stretch>
            </a:blipFill>
          </p:spPr>
        </p:sp>
      </p:grpSp>
      <p:grpSp>
        <p:nvGrpSpPr>
          <p:cNvPr name="Group 5" id="5"/>
          <p:cNvGrpSpPr/>
          <p:nvPr/>
        </p:nvGrpSpPr>
        <p:grpSpPr>
          <a:xfrm rot="826432">
            <a:off x="-18353104" y="-3567159"/>
            <a:ext cx="21026341" cy="12831921"/>
            <a:chOff x="0" y="0"/>
            <a:chExt cx="5537802" cy="3379601"/>
          </a:xfrm>
        </p:grpSpPr>
        <p:sp>
          <p:nvSpPr>
            <p:cNvPr name="Freeform 6" id="6"/>
            <p:cNvSpPr/>
            <p:nvPr/>
          </p:nvSpPr>
          <p:spPr>
            <a:xfrm flipH="false" flipV="false" rot="0">
              <a:off x="0" y="0"/>
              <a:ext cx="5537802" cy="3379601"/>
            </a:xfrm>
            <a:custGeom>
              <a:avLst/>
              <a:gdLst/>
              <a:ahLst/>
              <a:cxnLst/>
              <a:rect r="r" b="b" t="t" l="l"/>
              <a:pathLst>
                <a:path h="3379601" w="5537802">
                  <a:moveTo>
                    <a:pt x="0" y="0"/>
                  </a:moveTo>
                  <a:lnTo>
                    <a:pt x="5537802" y="0"/>
                  </a:lnTo>
                  <a:lnTo>
                    <a:pt x="5537802" y="3379601"/>
                  </a:lnTo>
                  <a:lnTo>
                    <a:pt x="0" y="3379601"/>
                  </a:lnTo>
                  <a:close/>
                </a:path>
              </a:pathLst>
            </a:custGeom>
            <a:solidFill>
              <a:srgbClr val="1C5739"/>
            </a:solidFill>
          </p:spPr>
        </p:sp>
        <p:sp>
          <p:nvSpPr>
            <p:cNvPr name="TextBox 7" id="7"/>
            <p:cNvSpPr txBox="true"/>
            <p:nvPr/>
          </p:nvSpPr>
          <p:spPr>
            <a:xfrm>
              <a:off x="0" y="-19050"/>
              <a:ext cx="5537802" cy="3398651"/>
            </a:xfrm>
            <a:prstGeom prst="rect">
              <a:avLst/>
            </a:prstGeom>
          </p:spPr>
          <p:txBody>
            <a:bodyPr anchor="ctr" rtlCol="false" tIns="50800" lIns="50800" bIns="50800" rIns="50800"/>
            <a:lstStyle/>
            <a:p>
              <a:pPr algn="ctr">
                <a:lnSpc>
                  <a:spcPts val="2859"/>
                </a:lnSpc>
              </a:pPr>
            </a:p>
          </p:txBody>
        </p:sp>
      </p:grpSp>
      <p:grpSp>
        <p:nvGrpSpPr>
          <p:cNvPr name="Group 8" id="8"/>
          <p:cNvGrpSpPr/>
          <p:nvPr/>
        </p:nvGrpSpPr>
        <p:grpSpPr>
          <a:xfrm rot="773821">
            <a:off x="10036024" y="4365564"/>
            <a:ext cx="313833" cy="8482349"/>
            <a:chOff x="0" y="0"/>
            <a:chExt cx="82656" cy="2234034"/>
          </a:xfrm>
        </p:grpSpPr>
        <p:sp>
          <p:nvSpPr>
            <p:cNvPr name="Freeform 9" id="9"/>
            <p:cNvSpPr/>
            <p:nvPr/>
          </p:nvSpPr>
          <p:spPr>
            <a:xfrm flipH="false" flipV="false" rot="0">
              <a:off x="0" y="0"/>
              <a:ext cx="82656" cy="2234034"/>
            </a:xfrm>
            <a:custGeom>
              <a:avLst/>
              <a:gdLst/>
              <a:ahLst/>
              <a:cxnLst/>
              <a:rect r="r" b="b" t="t" l="l"/>
              <a:pathLst>
                <a:path h="2234034" w="82656">
                  <a:moveTo>
                    <a:pt x="0" y="0"/>
                  </a:moveTo>
                  <a:lnTo>
                    <a:pt x="82656" y="0"/>
                  </a:lnTo>
                  <a:lnTo>
                    <a:pt x="82656" y="2234034"/>
                  </a:lnTo>
                  <a:lnTo>
                    <a:pt x="0" y="2234034"/>
                  </a:lnTo>
                  <a:close/>
                </a:path>
              </a:pathLst>
            </a:custGeom>
            <a:solidFill>
              <a:srgbClr val="1C5739"/>
            </a:solidFill>
          </p:spPr>
        </p:sp>
        <p:sp>
          <p:nvSpPr>
            <p:cNvPr name="TextBox 10" id="10"/>
            <p:cNvSpPr txBox="true"/>
            <p:nvPr/>
          </p:nvSpPr>
          <p:spPr>
            <a:xfrm>
              <a:off x="0" y="-19050"/>
              <a:ext cx="82656" cy="2253084"/>
            </a:xfrm>
            <a:prstGeom prst="rect">
              <a:avLst/>
            </a:prstGeom>
          </p:spPr>
          <p:txBody>
            <a:bodyPr anchor="ctr" rtlCol="false" tIns="50800" lIns="50800" bIns="50800" rIns="50800"/>
            <a:lstStyle/>
            <a:p>
              <a:pPr algn="ctr">
                <a:lnSpc>
                  <a:spcPts val="2859"/>
                </a:lnSpc>
              </a:pPr>
            </a:p>
          </p:txBody>
        </p:sp>
      </p:grpSp>
      <p:grpSp>
        <p:nvGrpSpPr>
          <p:cNvPr name="Group 11" id="11"/>
          <p:cNvGrpSpPr/>
          <p:nvPr/>
        </p:nvGrpSpPr>
        <p:grpSpPr>
          <a:xfrm rot="773821">
            <a:off x="3741572" y="-4834013"/>
            <a:ext cx="313833" cy="8482349"/>
            <a:chOff x="0" y="0"/>
            <a:chExt cx="82656" cy="2234034"/>
          </a:xfrm>
        </p:grpSpPr>
        <p:sp>
          <p:nvSpPr>
            <p:cNvPr name="Freeform 12" id="12"/>
            <p:cNvSpPr/>
            <p:nvPr/>
          </p:nvSpPr>
          <p:spPr>
            <a:xfrm flipH="false" flipV="false" rot="0">
              <a:off x="0" y="0"/>
              <a:ext cx="82656" cy="2234034"/>
            </a:xfrm>
            <a:custGeom>
              <a:avLst/>
              <a:gdLst/>
              <a:ahLst/>
              <a:cxnLst/>
              <a:rect r="r" b="b" t="t" l="l"/>
              <a:pathLst>
                <a:path h="2234034" w="82656">
                  <a:moveTo>
                    <a:pt x="0" y="0"/>
                  </a:moveTo>
                  <a:lnTo>
                    <a:pt x="82656" y="0"/>
                  </a:lnTo>
                  <a:lnTo>
                    <a:pt x="82656" y="2234034"/>
                  </a:lnTo>
                  <a:lnTo>
                    <a:pt x="0" y="2234034"/>
                  </a:lnTo>
                  <a:close/>
                </a:path>
              </a:pathLst>
            </a:custGeom>
            <a:solidFill>
              <a:srgbClr val="397D5A"/>
            </a:solidFill>
          </p:spPr>
        </p:sp>
        <p:sp>
          <p:nvSpPr>
            <p:cNvPr name="TextBox 13" id="13"/>
            <p:cNvSpPr txBox="true"/>
            <p:nvPr/>
          </p:nvSpPr>
          <p:spPr>
            <a:xfrm>
              <a:off x="0" y="-19050"/>
              <a:ext cx="82656" cy="2253084"/>
            </a:xfrm>
            <a:prstGeom prst="rect">
              <a:avLst/>
            </a:prstGeom>
          </p:spPr>
          <p:txBody>
            <a:bodyPr anchor="ctr" rtlCol="false" tIns="50800" lIns="50800" bIns="50800" rIns="50800"/>
            <a:lstStyle/>
            <a:p>
              <a:pPr algn="ctr">
                <a:lnSpc>
                  <a:spcPts val="2859"/>
                </a:lnSpc>
              </a:pPr>
            </a:p>
          </p:txBody>
        </p:sp>
      </p:grpSp>
      <p:sp>
        <p:nvSpPr>
          <p:cNvPr name="Freeform 14" id="14"/>
          <p:cNvSpPr/>
          <p:nvPr/>
        </p:nvSpPr>
        <p:spPr>
          <a:xfrm flipH="false" flipV="false" rot="0">
            <a:off x="5555774" y="1374772"/>
            <a:ext cx="1251853" cy="1303541"/>
          </a:xfrm>
          <a:custGeom>
            <a:avLst/>
            <a:gdLst/>
            <a:ahLst/>
            <a:cxnLst/>
            <a:rect r="r" b="b" t="t" l="l"/>
            <a:pathLst>
              <a:path h="1303541" w="1251853">
                <a:moveTo>
                  <a:pt x="0" y="0"/>
                </a:moveTo>
                <a:lnTo>
                  <a:pt x="1251853" y="0"/>
                </a:lnTo>
                <a:lnTo>
                  <a:pt x="1251853" y="1303540"/>
                </a:lnTo>
                <a:lnTo>
                  <a:pt x="0" y="130354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5" id="15"/>
          <p:cNvGrpSpPr>
            <a:grpSpLocks noChangeAspect="true"/>
          </p:cNvGrpSpPr>
          <p:nvPr/>
        </p:nvGrpSpPr>
        <p:grpSpPr>
          <a:xfrm rot="0">
            <a:off x="841959" y="6036641"/>
            <a:ext cx="2801925" cy="2801925"/>
            <a:chOff x="0" y="0"/>
            <a:chExt cx="6350000" cy="6350000"/>
          </a:xfrm>
        </p:grpSpPr>
        <p:sp>
          <p:nvSpPr>
            <p:cNvPr name="Freeform 16" id="16"/>
            <p:cNvSpPr/>
            <p:nvPr/>
          </p:nvSpPr>
          <p:spPr>
            <a:xfrm flipH="false" flipV="false" rot="0">
              <a:off x="655320" y="655320"/>
              <a:ext cx="5039360" cy="5039360"/>
            </a:xfrm>
            <a:custGeom>
              <a:avLst/>
              <a:gdLst/>
              <a:ahLst/>
              <a:cxnLst/>
              <a:rect r="r" b="b" t="t" l="l"/>
              <a:pathLst>
                <a:path h="5039360" w="5039360">
                  <a:moveTo>
                    <a:pt x="2519680" y="0"/>
                  </a:moveTo>
                  <a:cubicBezTo>
                    <a:pt x="1127760" y="0"/>
                    <a:pt x="0" y="1127760"/>
                    <a:pt x="0" y="2519680"/>
                  </a:cubicBezTo>
                  <a:cubicBezTo>
                    <a:pt x="0" y="3911600"/>
                    <a:pt x="1127760" y="5039360"/>
                    <a:pt x="2519680" y="5039360"/>
                  </a:cubicBezTo>
                  <a:cubicBezTo>
                    <a:pt x="3911600" y="5039360"/>
                    <a:pt x="5039360" y="3911600"/>
                    <a:pt x="5039360" y="2519680"/>
                  </a:cubicBezTo>
                  <a:cubicBezTo>
                    <a:pt x="5039360" y="1127760"/>
                    <a:pt x="3911600" y="0"/>
                    <a:pt x="2519680" y="0"/>
                  </a:cubicBezTo>
                  <a:close/>
                </a:path>
              </a:pathLst>
            </a:custGeom>
            <a:blipFill>
              <a:blip r:embed="rId6"/>
              <a:stretch>
                <a:fillRect l="-25046" t="0" r="-25046" b="0"/>
              </a:stretch>
            </a:blipFill>
          </p:spPr>
        </p:sp>
        <p:sp>
          <p:nvSpPr>
            <p:cNvPr name="Freeform 17" id="17"/>
            <p:cNvSpPr/>
            <p:nvPr/>
          </p:nvSpPr>
          <p:spPr>
            <a:xfrm flipH="false" flipV="false" rot="0">
              <a:off x="0" y="0"/>
              <a:ext cx="6350000" cy="6350000"/>
            </a:xfrm>
            <a:custGeom>
              <a:avLst/>
              <a:gdLst/>
              <a:ahLst/>
              <a:cxnLst/>
              <a:rect r="r" b="b" t="t" l="l"/>
              <a:pathLst>
                <a:path h="6350000" w="6350000">
                  <a:moveTo>
                    <a:pt x="3175000" y="0"/>
                  </a:moveTo>
                  <a:cubicBezTo>
                    <a:pt x="1423670" y="0"/>
                    <a:pt x="0" y="1424940"/>
                    <a:pt x="0" y="3175000"/>
                  </a:cubicBezTo>
                  <a:cubicBezTo>
                    <a:pt x="0" y="4925060"/>
                    <a:pt x="1423670" y="6350000"/>
                    <a:pt x="3175000" y="6350000"/>
                  </a:cubicBezTo>
                  <a:cubicBezTo>
                    <a:pt x="4925060" y="6350000"/>
                    <a:pt x="6350000" y="4926330"/>
                    <a:pt x="6350000" y="3175000"/>
                  </a:cubicBezTo>
                  <a:cubicBezTo>
                    <a:pt x="6350000" y="1424940"/>
                    <a:pt x="4926330" y="0"/>
                    <a:pt x="3175000" y="0"/>
                  </a:cubicBezTo>
                  <a:close/>
                  <a:moveTo>
                    <a:pt x="3175000" y="5833110"/>
                  </a:moveTo>
                  <a:cubicBezTo>
                    <a:pt x="1709420" y="5833110"/>
                    <a:pt x="516890" y="4640580"/>
                    <a:pt x="516890" y="3175000"/>
                  </a:cubicBezTo>
                  <a:cubicBezTo>
                    <a:pt x="516890" y="1709420"/>
                    <a:pt x="1709420" y="516890"/>
                    <a:pt x="3175000" y="516890"/>
                  </a:cubicBezTo>
                  <a:cubicBezTo>
                    <a:pt x="4640580" y="516890"/>
                    <a:pt x="5833110" y="1709420"/>
                    <a:pt x="5833110" y="3175000"/>
                  </a:cubicBezTo>
                  <a:cubicBezTo>
                    <a:pt x="5833110" y="4640580"/>
                    <a:pt x="4640580" y="5833110"/>
                    <a:pt x="3175000" y="5833110"/>
                  </a:cubicBezTo>
                  <a:close/>
                </a:path>
              </a:pathLst>
            </a:custGeom>
            <a:solidFill>
              <a:srgbClr val="397D5A"/>
            </a:solidFill>
          </p:spPr>
        </p:sp>
      </p:grpSp>
      <p:sp>
        <p:nvSpPr>
          <p:cNvPr name="TextBox 18" id="18"/>
          <p:cNvSpPr txBox="true"/>
          <p:nvPr/>
        </p:nvSpPr>
        <p:spPr>
          <a:xfrm rot="0">
            <a:off x="3463770" y="3793552"/>
            <a:ext cx="5435861" cy="2109738"/>
          </a:xfrm>
          <a:prstGeom prst="rect">
            <a:avLst/>
          </a:prstGeom>
        </p:spPr>
        <p:txBody>
          <a:bodyPr anchor="t" rtlCol="false" tIns="0" lIns="0" bIns="0" rIns="0">
            <a:spAutoFit/>
          </a:bodyPr>
          <a:lstStyle/>
          <a:p>
            <a:pPr algn="ctr" marL="0" indent="0" lvl="0">
              <a:lnSpc>
                <a:spcPts val="7602"/>
              </a:lnSpc>
            </a:pPr>
            <a:r>
              <a:rPr lang="en-US" sz="8174" spc="882">
                <a:solidFill>
                  <a:srgbClr val="231F20"/>
                </a:solidFill>
                <a:latin typeface="Codec Pro ExtraBold"/>
              </a:rPr>
              <a:t>THANK YOU</a:t>
            </a:r>
          </a:p>
        </p:txBody>
      </p:sp>
      <p:sp>
        <p:nvSpPr>
          <p:cNvPr name="TextBox 19" id="19"/>
          <p:cNvSpPr txBox="true"/>
          <p:nvPr/>
        </p:nvSpPr>
        <p:spPr>
          <a:xfrm rot="0">
            <a:off x="4697173" y="2630687"/>
            <a:ext cx="2969056" cy="461749"/>
          </a:xfrm>
          <a:prstGeom prst="rect">
            <a:avLst/>
          </a:prstGeom>
        </p:spPr>
        <p:txBody>
          <a:bodyPr anchor="t" rtlCol="false" tIns="0" lIns="0" bIns="0" rIns="0">
            <a:spAutoFit/>
          </a:bodyPr>
          <a:lstStyle/>
          <a:p>
            <a:pPr algn="ctr">
              <a:lnSpc>
                <a:spcPts val="3847"/>
              </a:lnSpc>
            </a:pP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grpSp>
        <p:nvGrpSpPr>
          <p:cNvPr name="Group 2" id="2"/>
          <p:cNvGrpSpPr/>
          <p:nvPr/>
        </p:nvGrpSpPr>
        <p:grpSpPr>
          <a:xfrm rot="0">
            <a:off x="3812627" y="2901697"/>
            <a:ext cx="1400485" cy="6107900"/>
            <a:chOff x="0" y="0"/>
            <a:chExt cx="368852" cy="1608665"/>
          </a:xfrm>
        </p:grpSpPr>
        <p:sp>
          <p:nvSpPr>
            <p:cNvPr name="Freeform 3" id="3"/>
            <p:cNvSpPr/>
            <p:nvPr/>
          </p:nvSpPr>
          <p:spPr>
            <a:xfrm flipH="false" flipV="false" rot="0">
              <a:off x="0" y="0"/>
              <a:ext cx="368852" cy="1608665"/>
            </a:xfrm>
            <a:custGeom>
              <a:avLst/>
              <a:gdLst/>
              <a:ahLst/>
              <a:cxnLst/>
              <a:rect r="r" b="b" t="t" l="l"/>
              <a:pathLst>
                <a:path h="1608665" w="368852">
                  <a:moveTo>
                    <a:pt x="0" y="0"/>
                  </a:moveTo>
                  <a:lnTo>
                    <a:pt x="368852" y="0"/>
                  </a:lnTo>
                  <a:lnTo>
                    <a:pt x="368852" y="1608665"/>
                  </a:lnTo>
                  <a:lnTo>
                    <a:pt x="0" y="1608665"/>
                  </a:lnTo>
                  <a:close/>
                </a:path>
              </a:pathLst>
            </a:custGeom>
            <a:solidFill>
              <a:srgbClr val="1C5739"/>
            </a:solidFill>
            <a:ln cap="sq">
              <a:noFill/>
              <a:prstDash val="solid"/>
              <a:miter/>
            </a:ln>
          </p:spPr>
        </p:sp>
        <p:sp>
          <p:nvSpPr>
            <p:cNvPr name="TextBox 4" id="4"/>
            <p:cNvSpPr txBox="true"/>
            <p:nvPr/>
          </p:nvSpPr>
          <p:spPr>
            <a:xfrm>
              <a:off x="0" y="-19050"/>
              <a:ext cx="368852" cy="1627715"/>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5" id="5"/>
          <p:cNvGrpSpPr/>
          <p:nvPr/>
        </p:nvGrpSpPr>
        <p:grpSpPr>
          <a:xfrm rot="0">
            <a:off x="-1543050" y="-558218"/>
            <a:ext cx="3086100" cy="11299900"/>
            <a:chOff x="0" y="0"/>
            <a:chExt cx="812800" cy="2976105"/>
          </a:xfrm>
        </p:grpSpPr>
        <p:sp>
          <p:nvSpPr>
            <p:cNvPr name="Freeform 6" id="6"/>
            <p:cNvSpPr/>
            <p:nvPr/>
          </p:nvSpPr>
          <p:spPr>
            <a:xfrm flipH="false" flipV="false" rot="0">
              <a:off x="0" y="0"/>
              <a:ext cx="812800" cy="2976105"/>
            </a:xfrm>
            <a:custGeom>
              <a:avLst/>
              <a:gdLst/>
              <a:ahLst/>
              <a:cxnLst/>
              <a:rect r="r" b="b" t="t" l="l"/>
              <a:pathLst>
                <a:path h="2976105" w="812800">
                  <a:moveTo>
                    <a:pt x="0" y="0"/>
                  </a:moveTo>
                  <a:lnTo>
                    <a:pt x="812800" y="0"/>
                  </a:lnTo>
                  <a:lnTo>
                    <a:pt x="812800" y="2976105"/>
                  </a:lnTo>
                  <a:lnTo>
                    <a:pt x="0" y="2976105"/>
                  </a:lnTo>
                  <a:close/>
                </a:path>
              </a:pathLst>
            </a:custGeom>
            <a:solidFill>
              <a:srgbClr val="1C5739"/>
            </a:solidFill>
          </p:spPr>
        </p:sp>
        <p:sp>
          <p:nvSpPr>
            <p:cNvPr name="TextBox 7" id="7"/>
            <p:cNvSpPr txBox="true"/>
            <p:nvPr/>
          </p:nvSpPr>
          <p:spPr>
            <a:xfrm>
              <a:off x="0" y="-19050"/>
              <a:ext cx="812800" cy="2995155"/>
            </a:xfrm>
            <a:prstGeom prst="rect">
              <a:avLst/>
            </a:prstGeom>
          </p:spPr>
          <p:txBody>
            <a:bodyPr anchor="ctr" rtlCol="false" tIns="50800" lIns="50800" bIns="50800" rIns="50800"/>
            <a:lstStyle/>
            <a:p>
              <a:pPr algn="ctr">
                <a:lnSpc>
                  <a:spcPts val="2859"/>
                </a:lnSpc>
              </a:pPr>
            </a:p>
          </p:txBody>
        </p:sp>
      </p:grpSp>
      <p:grpSp>
        <p:nvGrpSpPr>
          <p:cNvPr name="Group 8" id="8"/>
          <p:cNvGrpSpPr/>
          <p:nvPr/>
        </p:nvGrpSpPr>
        <p:grpSpPr>
          <a:xfrm rot="0">
            <a:off x="12193216" y="1415447"/>
            <a:ext cx="5408984" cy="7979428"/>
            <a:chOff x="0" y="0"/>
            <a:chExt cx="1424588" cy="2101578"/>
          </a:xfrm>
        </p:grpSpPr>
        <p:sp>
          <p:nvSpPr>
            <p:cNvPr name="Freeform 9" id="9"/>
            <p:cNvSpPr/>
            <p:nvPr/>
          </p:nvSpPr>
          <p:spPr>
            <a:xfrm flipH="false" flipV="false" rot="0">
              <a:off x="0" y="0"/>
              <a:ext cx="1424588" cy="2101578"/>
            </a:xfrm>
            <a:custGeom>
              <a:avLst/>
              <a:gdLst/>
              <a:ahLst/>
              <a:cxnLst/>
              <a:rect r="r" b="b" t="t" l="l"/>
              <a:pathLst>
                <a:path h="2101578" w="1424588">
                  <a:moveTo>
                    <a:pt x="0" y="0"/>
                  </a:moveTo>
                  <a:lnTo>
                    <a:pt x="1424588" y="0"/>
                  </a:lnTo>
                  <a:lnTo>
                    <a:pt x="1424588" y="2101578"/>
                  </a:lnTo>
                  <a:lnTo>
                    <a:pt x="0" y="2101578"/>
                  </a:lnTo>
                  <a:close/>
                </a:path>
              </a:pathLst>
            </a:custGeom>
            <a:solidFill>
              <a:srgbClr val="1C5739"/>
            </a:solidFill>
          </p:spPr>
        </p:sp>
        <p:sp>
          <p:nvSpPr>
            <p:cNvPr name="TextBox 10" id="10"/>
            <p:cNvSpPr txBox="true"/>
            <p:nvPr/>
          </p:nvSpPr>
          <p:spPr>
            <a:xfrm>
              <a:off x="0" y="-19050"/>
              <a:ext cx="1424588" cy="2120628"/>
            </a:xfrm>
            <a:prstGeom prst="rect">
              <a:avLst/>
            </a:prstGeom>
          </p:spPr>
          <p:txBody>
            <a:bodyPr anchor="ctr" rtlCol="false" tIns="50800" lIns="50800" bIns="50800" rIns="50800"/>
            <a:lstStyle/>
            <a:p>
              <a:pPr algn="ctr">
                <a:lnSpc>
                  <a:spcPts val="2859"/>
                </a:lnSpc>
              </a:pPr>
            </a:p>
          </p:txBody>
        </p:sp>
      </p:grpSp>
      <p:sp>
        <p:nvSpPr>
          <p:cNvPr name="Freeform 11" id="11"/>
          <p:cNvSpPr/>
          <p:nvPr/>
        </p:nvSpPr>
        <p:spPr>
          <a:xfrm flipH="false" flipV="false" rot="0">
            <a:off x="15698915" y="8697813"/>
            <a:ext cx="3806571" cy="2083232"/>
          </a:xfrm>
          <a:custGeom>
            <a:avLst/>
            <a:gdLst/>
            <a:ahLst/>
            <a:cxnLst/>
            <a:rect r="r" b="b" t="t" l="l"/>
            <a:pathLst>
              <a:path h="2083232" w="3806571">
                <a:moveTo>
                  <a:pt x="0" y="0"/>
                </a:moveTo>
                <a:lnTo>
                  <a:pt x="3806570" y="0"/>
                </a:lnTo>
                <a:lnTo>
                  <a:pt x="3806570" y="2083232"/>
                </a:lnTo>
                <a:lnTo>
                  <a:pt x="0" y="20832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2" id="12"/>
          <p:cNvSpPr/>
          <p:nvPr/>
        </p:nvSpPr>
        <p:spPr>
          <a:xfrm flipH="false" flipV="false" rot="0">
            <a:off x="11772900" y="1028700"/>
            <a:ext cx="5486400" cy="7980897"/>
          </a:xfrm>
          <a:custGeom>
            <a:avLst/>
            <a:gdLst/>
            <a:ahLst/>
            <a:cxnLst/>
            <a:rect r="r" b="b" t="t" l="l"/>
            <a:pathLst>
              <a:path h="7980897" w="5486400">
                <a:moveTo>
                  <a:pt x="0" y="0"/>
                </a:moveTo>
                <a:lnTo>
                  <a:pt x="5486400" y="0"/>
                </a:lnTo>
                <a:lnTo>
                  <a:pt x="5486400" y="7980897"/>
                </a:lnTo>
                <a:lnTo>
                  <a:pt x="0" y="7980897"/>
                </a:lnTo>
                <a:lnTo>
                  <a:pt x="0" y="0"/>
                </a:lnTo>
                <a:close/>
              </a:path>
            </a:pathLst>
          </a:custGeom>
          <a:blipFill>
            <a:blip r:embed="rId4"/>
            <a:stretch>
              <a:fillRect l="0" t="0" r="0" b="-3116"/>
            </a:stretch>
          </a:blipFill>
        </p:spPr>
      </p:sp>
      <p:sp>
        <p:nvSpPr>
          <p:cNvPr name="TextBox 13" id="13"/>
          <p:cNvSpPr txBox="true"/>
          <p:nvPr/>
        </p:nvSpPr>
        <p:spPr>
          <a:xfrm rot="0">
            <a:off x="5213112" y="1316966"/>
            <a:ext cx="5661991" cy="1439372"/>
          </a:xfrm>
          <a:prstGeom prst="rect">
            <a:avLst/>
          </a:prstGeom>
        </p:spPr>
        <p:txBody>
          <a:bodyPr anchor="t" rtlCol="false" tIns="0" lIns="0" bIns="0" rIns="0">
            <a:spAutoFit/>
          </a:bodyPr>
          <a:lstStyle/>
          <a:p>
            <a:pPr>
              <a:lnSpc>
                <a:spcPts val="10858"/>
              </a:lnSpc>
            </a:pPr>
            <a:r>
              <a:rPr lang="en-US" sz="7868" spc="771">
                <a:solidFill>
                  <a:srgbClr val="231F20"/>
                </a:solidFill>
                <a:latin typeface="Codec Pro ExtraBold"/>
              </a:rPr>
              <a:t>Content</a:t>
            </a:r>
          </a:p>
        </p:txBody>
      </p:sp>
      <p:sp>
        <p:nvSpPr>
          <p:cNvPr name="TextBox 14" id="14"/>
          <p:cNvSpPr txBox="true"/>
          <p:nvPr/>
        </p:nvSpPr>
        <p:spPr>
          <a:xfrm rot="0">
            <a:off x="4024659" y="3168035"/>
            <a:ext cx="937219" cy="714375"/>
          </a:xfrm>
          <a:prstGeom prst="rect">
            <a:avLst/>
          </a:prstGeom>
        </p:spPr>
        <p:txBody>
          <a:bodyPr anchor="t" rtlCol="false" tIns="0" lIns="0" bIns="0" rIns="0">
            <a:spAutoFit/>
          </a:bodyPr>
          <a:lstStyle/>
          <a:p>
            <a:pPr algn="ctr">
              <a:lnSpc>
                <a:spcPts val="5126"/>
              </a:lnSpc>
            </a:pPr>
            <a:r>
              <a:rPr lang="en-US" sz="4271" spc="350">
                <a:solidFill>
                  <a:srgbClr val="FFFFFF"/>
                </a:solidFill>
                <a:latin typeface="Codec Pro ExtraBold Italics"/>
              </a:rPr>
              <a:t>01</a:t>
            </a:r>
          </a:p>
        </p:txBody>
      </p:sp>
      <p:sp>
        <p:nvSpPr>
          <p:cNvPr name="TextBox 15" id="15"/>
          <p:cNvSpPr txBox="true"/>
          <p:nvPr/>
        </p:nvSpPr>
        <p:spPr>
          <a:xfrm rot="0">
            <a:off x="4024659" y="3965154"/>
            <a:ext cx="937219" cy="714375"/>
          </a:xfrm>
          <a:prstGeom prst="rect">
            <a:avLst/>
          </a:prstGeom>
        </p:spPr>
        <p:txBody>
          <a:bodyPr anchor="t" rtlCol="false" tIns="0" lIns="0" bIns="0" rIns="0">
            <a:spAutoFit/>
          </a:bodyPr>
          <a:lstStyle/>
          <a:p>
            <a:pPr algn="ctr">
              <a:lnSpc>
                <a:spcPts val="5126"/>
              </a:lnSpc>
            </a:pPr>
            <a:r>
              <a:rPr lang="en-US" sz="4271" spc="350">
                <a:solidFill>
                  <a:srgbClr val="FFFFFF"/>
                </a:solidFill>
                <a:latin typeface="Codec Pro ExtraBold Italics"/>
              </a:rPr>
              <a:t>02</a:t>
            </a:r>
          </a:p>
        </p:txBody>
      </p:sp>
      <p:sp>
        <p:nvSpPr>
          <p:cNvPr name="TextBox 16" id="16"/>
          <p:cNvSpPr txBox="true"/>
          <p:nvPr/>
        </p:nvSpPr>
        <p:spPr>
          <a:xfrm rot="0">
            <a:off x="4024659" y="4846311"/>
            <a:ext cx="937219" cy="714375"/>
          </a:xfrm>
          <a:prstGeom prst="rect">
            <a:avLst/>
          </a:prstGeom>
        </p:spPr>
        <p:txBody>
          <a:bodyPr anchor="t" rtlCol="false" tIns="0" lIns="0" bIns="0" rIns="0">
            <a:spAutoFit/>
          </a:bodyPr>
          <a:lstStyle/>
          <a:p>
            <a:pPr algn="ctr">
              <a:lnSpc>
                <a:spcPts val="5126"/>
              </a:lnSpc>
            </a:pPr>
            <a:r>
              <a:rPr lang="en-US" sz="4271" spc="350">
                <a:solidFill>
                  <a:srgbClr val="FFFFFF"/>
                </a:solidFill>
                <a:latin typeface="Codec Pro ExtraBold Italics"/>
              </a:rPr>
              <a:t>03</a:t>
            </a:r>
          </a:p>
        </p:txBody>
      </p:sp>
      <p:sp>
        <p:nvSpPr>
          <p:cNvPr name="TextBox 17" id="17"/>
          <p:cNvSpPr txBox="true"/>
          <p:nvPr/>
        </p:nvSpPr>
        <p:spPr>
          <a:xfrm rot="0">
            <a:off x="4024659" y="5643430"/>
            <a:ext cx="937219" cy="714375"/>
          </a:xfrm>
          <a:prstGeom prst="rect">
            <a:avLst/>
          </a:prstGeom>
        </p:spPr>
        <p:txBody>
          <a:bodyPr anchor="t" rtlCol="false" tIns="0" lIns="0" bIns="0" rIns="0">
            <a:spAutoFit/>
          </a:bodyPr>
          <a:lstStyle/>
          <a:p>
            <a:pPr algn="ctr">
              <a:lnSpc>
                <a:spcPts val="5126"/>
              </a:lnSpc>
            </a:pPr>
            <a:r>
              <a:rPr lang="en-US" sz="4271" spc="350">
                <a:solidFill>
                  <a:srgbClr val="FFFFFF"/>
                </a:solidFill>
                <a:latin typeface="Codec Pro ExtraBold Italics"/>
              </a:rPr>
              <a:t>04</a:t>
            </a:r>
          </a:p>
        </p:txBody>
      </p:sp>
      <p:sp>
        <p:nvSpPr>
          <p:cNvPr name="TextBox 18" id="18"/>
          <p:cNvSpPr txBox="true"/>
          <p:nvPr/>
        </p:nvSpPr>
        <p:spPr>
          <a:xfrm rot="0">
            <a:off x="4044260" y="6435807"/>
            <a:ext cx="937219" cy="714375"/>
          </a:xfrm>
          <a:prstGeom prst="rect">
            <a:avLst/>
          </a:prstGeom>
        </p:spPr>
        <p:txBody>
          <a:bodyPr anchor="t" rtlCol="false" tIns="0" lIns="0" bIns="0" rIns="0">
            <a:spAutoFit/>
          </a:bodyPr>
          <a:lstStyle/>
          <a:p>
            <a:pPr algn="ctr">
              <a:lnSpc>
                <a:spcPts val="5126"/>
              </a:lnSpc>
            </a:pPr>
            <a:r>
              <a:rPr lang="en-US" sz="4271" spc="350">
                <a:solidFill>
                  <a:srgbClr val="FFFFFF"/>
                </a:solidFill>
                <a:latin typeface="Codec Pro ExtraBold Italics"/>
              </a:rPr>
              <a:t>05</a:t>
            </a:r>
          </a:p>
        </p:txBody>
      </p:sp>
      <p:sp>
        <p:nvSpPr>
          <p:cNvPr name="TextBox 19" id="19"/>
          <p:cNvSpPr txBox="true"/>
          <p:nvPr/>
        </p:nvSpPr>
        <p:spPr>
          <a:xfrm rot="0">
            <a:off x="4044260" y="7266771"/>
            <a:ext cx="937219" cy="714375"/>
          </a:xfrm>
          <a:prstGeom prst="rect">
            <a:avLst/>
          </a:prstGeom>
        </p:spPr>
        <p:txBody>
          <a:bodyPr anchor="t" rtlCol="false" tIns="0" lIns="0" bIns="0" rIns="0">
            <a:spAutoFit/>
          </a:bodyPr>
          <a:lstStyle/>
          <a:p>
            <a:pPr algn="ctr">
              <a:lnSpc>
                <a:spcPts val="5126"/>
              </a:lnSpc>
            </a:pPr>
            <a:r>
              <a:rPr lang="en-US" sz="4271" spc="350">
                <a:solidFill>
                  <a:srgbClr val="FFFFFF"/>
                </a:solidFill>
                <a:latin typeface="Codec Pro ExtraBold Italics"/>
              </a:rPr>
              <a:t>06</a:t>
            </a:r>
          </a:p>
        </p:txBody>
      </p:sp>
      <p:sp>
        <p:nvSpPr>
          <p:cNvPr name="TextBox 20" id="20"/>
          <p:cNvSpPr txBox="true"/>
          <p:nvPr/>
        </p:nvSpPr>
        <p:spPr>
          <a:xfrm rot="0">
            <a:off x="4044260" y="8117064"/>
            <a:ext cx="937219" cy="714375"/>
          </a:xfrm>
          <a:prstGeom prst="rect">
            <a:avLst/>
          </a:prstGeom>
        </p:spPr>
        <p:txBody>
          <a:bodyPr anchor="t" rtlCol="false" tIns="0" lIns="0" bIns="0" rIns="0">
            <a:spAutoFit/>
          </a:bodyPr>
          <a:lstStyle/>
          <a:p>
            <a:pPr algn="ctr">
              <a:lnSpc>
                <a:spcPts val="5126"/>
              </a:lnSpc>
            </a:pPr>
            <a:r>
              <a:rPr lang="en-US" sz="4271" spc="350">
                <a:solidFill>
                  <a:srgbClr val="FFFFFF"/>
                </a:solidFill>
                <a:latin typeface="Codec Pro ExtraBold Italics"/>
              </a:rPr>
              <a:t>07</a:t>
            </a:r>
          </a:p>
        </p:txBody>
      </p:sp>
      <p:sp>
        <p:nvSpPr>
          <p:cNvPr name="TextBox 21" id="21"/>
          <p:cNvSpPr txBox="true"/>
          <p:nvPr/>
        </p:nvSpPr>
        <p:spPr>
          <a:xfrm rot="0">
            <a:off x="5400737" y="3333137"/>
            <a:ext cx="5790503" cy="418548"/>
          </a:xfrm>
          <a:prstGeom prst="rect">
            <a:avLst/>
          </a:prstGeom>
        </p:spPr>
        <p:txBody>
          <a:bodyPr anchor="t" rtlCol="false" tIns="0" lIns="0" bIns="0" rIns="0">
            <a:spAutoFit/>
          </a:bodyPr>
          <a:lstStyle/>
          <a:p>
            <a:pPr>
              <a:lnSpc>
                <a:spcPts val="3483"/>
              </a:lnSpc>
            </a:pPr>
            <a:r>
              <a:rPr lang="en-US" sz="2524" spc="247">
                <a:solidFill>
                  <a:srgbClr val="231F20"/>
                </a:solidFill>
                <a:latin typeface="Open Sauce"/>
              </a:rPr>
              <a:t>Our Team</a:t>
            </a:r>
          </a:p>
        </p:txBody>
      </p:sp>
      <p:sp>
        <p:nvSpPr>
          <p:cNvPr name="TextBox 22" id="22"/>
          <p:cNvSpPr txBox="true"/>
          <p:nvPr/>
        </p:nvSpPr>
        <p:spPr>
          <a:xfrm rot="0">
            <a:off x="5400737" y="4127355"/>
            <a:ext cx="6076629" cy="418548"/>
          </a:xfrm>
          <a:prstGeom prst="rect">
            <a:avLst/>
          </a:prstGeom>
        </p:spPr>
        <p:txBody>
          <a:bodyPr anchor="t" rtlCol="false" tIns="0" lIns="0" bIns="0" rIns="0">
            <a:spAutoFit/>
          </a:bodyPr>
          <a:lstStyle/>
          <a:p>
            <a:pPr>
              <a:lnSpc>
                <a:spcPts val="3483"/>
              </a:lnSpc>
            </a:pPr>
            <a:r>
              <a:rPr lang="en-US" sz="2524" spc="247">
                <a:solidFill>
                  <a:srgbClr val="231F20"/>
                </a:solidFill>
                <a:latin typeface="Open Sauce"/>
              </a:rPr>
              <a:t>Introduction</a:t>
            </a:r>
          </a:p>
        </p:txBody>
      </p:sp>
      <p:sp>
        <p:nvSpPr>
          <p:cNvPr name="TextBox 23" id="23"/>
          <p:cNvSpPr txBox="true"/>
          <p:nvPr/>
        </p:nvSpPr>
        <p:spPr>
          <a:xfrm rot="0">
            <a:off x="5400737" y="5047445"/>
            <a:ext cx="5790503" cy="418548"/>
          </a:xfrm>
          <a:prstGeom prst="rect">
            <a:avLst/>
          </a:prstGeom>
        </p:spPr>
        <p:txBody>
          <a:bodyPr anchor="t" rtlCol="false" tIns="0" lIns="0" bIns="0" rIns="0">
            <a:spAutoFit/>
          </a:bodyPr>
          <a:lstStyle/>
          <a:p>
            <a:pPr algn="l" marL="0" indent="0" lvl="0">
              <a:lnSpc>
                <a:spcPts val="3483"/>
              </a:lnSpc>
              <a:spcBef>
                <a:spcPct val="0"/>
              </a:spcBef>
            </a:pPr>
            <a:r>
              <a:rPr lang="en-US" sz="2524" spc="247">
                <a:solidFill>
                  <a:srgbClr val="231F20"/>
                </a:solidFill>
                <a:latin typeface="Open Sauce"/>
              </a:rPr>
              <a:t>Problem Statement</a:t>
            </a:r>
          </a:p>
        </p:txBody>
      </p:sp>
      <p:sp>
        <p:nvSpPr>
          <p:cNvPr name="TextBox 24" id="24"/>
          <p:cNvSpPr txBox="true"/>
          <p:nvPr/>
        </p:nvSpPr>
        <p:spPr>
          <a:xfrm rot="0">
            <a:off x="5400737" y="5841663"/>
            <a:ext cx="6076629" cy="418548"/>
          </a:xfrm>
          <a:prstGeom prst="rect">
            <a:avLst/>
          </a:prstGeom>
        </p:spPr>
        <p:txBody>
          <a:bodyPr anchor="t" rtlCol="false" tIns="0" lIns="0" bIns="0" rIns="0">
            <a:spAutoFit/>
          </a:bodyPr>
          <a:lstStyle/>
          <a:p>
            <a:pPr algn="l" marL="0" indent="0" lvl="0">
              <a:lnSpc>
                <a:spcPts val="3483"/>
              </a:lnSpc>
              <a:spcBef>
                <a:spcPct val="0"/>
              </a:spcBef>
            </a:pPr>
            <a:r>
              <a:rPr lang="en-US" sz="2524" spc="247">
                <a:solidFill>
                  <a:srgbClr val="231F20"/>
                </a:solidFill>
                <a:latin typeface="Open Sauce"/>
              </a:rPr>
              <a:t>Solution Breakdown</a:t>
            </a:r>
          </a:p>
        </p:txBody>
      </p:sp>
      <p:sp>
        <p:nvSpPr>
          <p:cNvPr name="TextBox 25" id="25"/>
          <p:cNvSpPr txBox="true"/>
          <p:nvPr/>
        </p:nvSpPr>
        <p:spPr>
          <a:xfrm rot="0">
            <a:off x="5400737" y="6642507"/>
            <a:ext cx="6076629" cy="418548"/>
          </a:xfrm>
          <a:prstGeom prst="rect">
            <a:avLst/>
          </a:prstGeom>
        </p:spPr>
        <p:txBody>
          <a:bodyPr anchor="t" rtlCol="false" tIns="0" lIns="0" bIns="0" rIns="0">
            <a:spAutoFit/>
          </a:bodyPr>
          <a:lstStyle/>
          <a:p>
            <a:pPr algn="l" marL="0" indent="0" lvl="0">
              <a:lnSpc>
                <a:spcPts val="3483"/>
              </a:lnSpc>
              <a:spcBef>
                <a:spcPct val="0"/>
              </a:spcBef>
            </a:pPr>
            <a:r>
              <a:rPr lang="en-US" sz="2524" spc="247">
                <a:solidFill>
                  <a:srgbClr val="231F20"/>
                </a:solidFill>
                <a:latin typeface="Open Sauce"/>
              </a:rPr>
              <a:t>Implementation</a:t>
            </a:r>
          </a:p>
        </p:txBody>
      </p:sp>
      <p:sp>
        <p:nvSpPr>
          <p:cNvPr name="TextBox 26" id="26"/>
          <p:cNvSpPr txBox="true"/>
          <p:nvPr/>
        </p:nvSpPr>
        <p:spPr>
          <a:xfrm rot="0">
            <a:off x="5400737" y="7434884"/>
            <a:ext cx="5790503" cy="418548"/>
          </a:xfrm>
          <a:prstGeom prst="rect">
            <a:avLst/>
          </a:prstGeom>
        </p:spPr>
        <p:txBody>
          <a:bodyPr anchor="t" rtlCol="false" tIns="0" lIns="0" bIns="0" rIns="0">
            <a:spAutoFit/>
          </a:bodyPr>
          <a:lstStyle/>
          <a:p>
            <a:pPr algn="l" marL="0" indent="0" lvl="0">
              <a:lnSpc>
                <a:spcPts val="3483"/>
              </a:lnSpc>
              <a:spcBef>
                <a:spcPct val="0"/>
              </a:spcBef>
            </a:pPr>
            <a:r>
              <a:rPr lang="en-US" sz="2524" spc="247">
                <a:solidFill>
                  <a:srgbClr val="231F20"/>
                </a:solidFill>
                <a:latin typeface="Open Sauce"/>
              </a:rPr>
              <a:t>Conclusion</a:t>
            </a:r>
          </a:p>
        </p:txBody>
      </p:sp>
      <p:sp>
        <p:nvSpPr>
          <p:cNvPr name="TextBox 27" id="27"/>
          <p:cNvSpPr txBox="true"/>
          <p:nvPr/>
        </p:nvSpPr>
        <p:spPr>
          <a:xfrm rot="0">
            <a:off x="5400737" y="8279265"/>
            <a:ext cx="6076629" cy="418548"/>
          </a:xfrm>
          <a:prstGeom prst="rect">
            <a:avLst/>
          </a:prstGeom>
        </p:spPr>
        <p:txBody>
          <a:bodyPr anchor="t" rtlCol="false" tIns="0" lIns="0" bIns="0" rIns="0">
            <a:spAutoFit/>
          </a:bodyPr>
          <a:lstStyle/>
          <a:p>
            <a:pPr algn="l" marL="0" indent="0" lvl="0">
              <a:lnSpc>
                <a:spcPts val="3483"/>
              </a:lnSpc>
              <a:spcBef>
                <a:spcPct val="0"/>
              </a:spcBef>
            </a:pPr>
            <a:r>
              <a:rPr lang="en-US" sz="2524" spc="247">
                <a:solidFill>
                  <a:srgbClr val="231F20"/>
                </a:solidFill>
                <a:latin typeface="Open Sauce"/>
              </a:rPr>
              <a:t>Contact</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0" y="0"/>
            <a:ext cx="18288000" cy="3086100"/>
            <a:chOff x="0" y="0"/>
            <a:chExt cx="4816593" cy="812800"/>
          </a:xfrm>
        </p:grpSpPr>
        <p:sp>
          <p:nvSpPr>
            <p:cNvPr name="Freeform 4" id="4"/>
            <p:cNvSpPr/>
            <p:nvPr/>
          </p:nvSpPr>
          <p:spPr>
            <a:xfrm flipH="false" flipV="false" rot="0">
              <a:off x="0" y="0"/>
              <a:ext cx="4816592" cy="812800"/>
            </a:xfrm>
            <a:custGeom>
              <a:avLst/>
              <a:gdLst/>
              <a:ahLst/>
              <a:cxnLst/>
              <a:rect r="r" b="b" t="t" l="l"/>
              <a:pathLst>
                <a:path h="812800" w="4816592">
                  <a:moveTo>
                    <a:pt x="0" y="0"/>
                  </a:moveTo>
                  <a:lnTo>
                    <a:pt x="4816592" y="0"/>
                  </a:lnTo>
                  <a:lnTo>
                    <a:pt x="4816592" y="812800"/>
                  </a:lnTo>
                  <a:lnTo>
                    <a:pt x="0" y="812800"/>
                  </a:lnTo>
                  <a:close/>
                </a:path>
              </a:pathLst>
            </a:custGeom>
            <a:solidFill>
              <a:srgbClr val="1C5739"/>
            </a:solidFill>
          </p:spPr>
        </p:sp>
        <p:sp>
          <p:nvSpPr>
            <p:cNvPr name="TextBox 5" id="5"/>
            <p:cNvSpPr txBox="true"/>
            <p:nvPr/>
          </p:nvSpPr>
          <p:spPr>
            <a:xfrm>
              <a:off x="0" y="-19050"/>
              <a:ext cx="4816593" cy="831850"/>
            </a:xfrm>
            <a:prstGeom prst="rect">
              <a:avLst/>
            </a:prstGeom>
          </p:spPr>
          <p:txBody>
            <a:bodyPr anchor="ctr" rtlCol="false" tIns="50800" lIns="50800" bIns="50800" rIns="50800"/>
            <a:lstStyle/>
            <a:p>
              <a:pPr algn="ctr">
                <a:lnSpc>
                  <a:spcPts val="2859"/>
                </a:lnSpc>
              </a:pPr>
            </a:p>
          </p:txBody>
        </p:sp>
      </p:grpSp>
      <p:grpSp>
        <p:nvGrpSpPr>
          <p:cNvPr name="Group 6" id="6"/>
          <p:cNvGrpSpPr/>
          <p:nvPr/>
        </p:nvGrpSpPr>
        <p:grpSpPr>
          <a:xfrm rot="0">
            <a:off x="530772" y="3486062"/>
            <a:ext cx="3085579" cy="4856701"/>
            <a:chOff x="0" y="0"/>
            <a:chExt cx="4114105" cy="6475602"/>
          </a:xfrm>
        </p:grpSpPr>
        <p:sp>
          <p:nvSpPr>
            <p:cNvPr name="Freeform 7" id="7"/>
            <p:cNvSpPr/>
            <p:nvPr/>
          </p:nvSpPr>
          <p:spPr>
            <a:xfrm flipH="false" flipV="false" rot="-5400000">
              <a:off x="-1180748" y="1180748"/>
              <a:ext cx="6475602" cy="4114105"/>
            </a:xfrm>
            <a:custGeom>
              <a:avLst/>
              <a:gdLst/>
              <a:ahLst/>
              <a:cxnLst/>
              <a:rect r="r" b="b" t="t" l="l"/>
              <a:pathLst>
                <a:path h="4114105" w="6475602">
                  <a:moveTo>
                    <a:pt x="0" y="0"/>
                  </a:moveTo>
                  <a:lnTo>
                    <a:pt x="6475601" y="0"/>
                  </a:lnTo>
                  <a:lnTo>
                    <a:pt x="6475601" y="4114105"/>
                  </a:lnTo>
                  <a:lnTo>
                    <a:pt x="0" y="411410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8" id="8"/>
            <p:cNvGrpSpPr>
              <a:grpSpLocks noChangeAspect="true"/>
            </p:cNvGrpSpPr>
            <p:nvPr/>
          </p:nvGrpSpPr>
          <p:grpSpPr>
            <a:xfrm rot="0">
              <a:off x="268916" y="232894"/>
              <a:ext cx="3608926" cy="3594829"/>
              <a:chOff x="0" y="0"/>
              <a:chExt cx="6502400" cy="6477000"/>
            </a:xfrm>
          </p:grpSpPr>
          <p:sp>
            <p:nvSpPr>
              <p:cNvPr name="Freeform 9" id="9"/>
              <p:cNvSpPr/>
              <p:nvPr/>
            </p:nvSpPr>
            <p:spPr>
              <a:xfrm flipH="false" flipV="false" rot="0">
                <a:off x="-23042" y="119185"/>
                <a:ext cx="6542159" cy="6244242"/>
              </a:xfrm>
              <a:custGeom>
                <a:avLst/>
                <a:gdLst/>
                <a:ahLst/>
                <a:cxnLst/>
                <a:rect r="r" b="b" t="t" l="l"/>
                <a:pathLst>
                  <a:path h="6244242" w="6542159">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5"/>
                <a:stretch>
                  <a:fillRect l="223" t="-16665" r="223" b="-16665"/>
                </a:stretch>
              </a:blipFill>
            </p:spPr>
          </p:sp>
          <p:sp>
            <p:nvSpPr>
              <p:cNvPr name="Freeform 10" id="10"/>
              <p:cNvSpPr/>
              <p:nvPr/>
            </p:nvSpPr>
            <p:spPr>
              <a:xfrm flipH="false" flipV="false" rot="0">
                <a:off x="73038" y="66269"/>
                <a:ext cx="6350000" cy="6349987"/>
              </a:xfrm>
              <a:custGeom>
                <a:avLst/>
                <a:gdLst/>
                <a:ahLst/>
                <a:cxnLst/>
                <a:rect r="r" b="b" t="t" l="l"/>
                <a:pathLst>
                  <a:path h="6349987" w="6350000">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FFFBFB"/>
              </a:solidFill>
            </p:spPr>
          </p:sp>
        </p:grpSp>
        <p:sp>
          <p:nvSpPr>
            <p:cNvPr name="TextBox 11" id="11"/>
            <p:cNvSpPr txBox="true"/>
            <p:nvPr/>
          </p:nvSpPr>
          <p:spPr>
            <a:xfrm rot="0">
              <a:off x="236263" y="4069023"/>
              <a:ext cx="3641579" cy="546100"/>
            </a:xfrm>
            <a:prstGeom prst="rect">
              <a:avLst/>
            </a:prstGeom>
          </p:spPr>
          <p:txBody>
            <a:bodyPr anchor="t" rtlCol="false" tIns="0" lIns="0" bIns="0" rIns="0">
              <a:spAutoFit/>
            </a:bodyPr>
            <a:lstStyle/>
            <a:p>
              <a:pPr algn="ctr">
                <a:lnSpc>
                  <a:spcPts val="3286"/>
                </a:lnSpc>
              </a:pPr>
              <a:r>
                <a:rPr lang="en-US" sz="2738" spc="136">
                  <a:solidFill>
                    <a:srgbClr val="FFFBFB"/>
                  </a:solidFill>
                  <a:latin typeface="Open Sauce"/>
                </a:rPr>
                <a:t>Vedardha</a:t>
              </a:r>
            </a:p>
          </p:txBody>
        </p:sp>
        <p:sp>
          <p:nvSpPr>
            <p:cNvPr name="TextBox 12" id="12"/>
            <p:cNvSpPr txBox="true"/>
            <p:nvPr/>
          </p:nvSpPr>
          <p:spPr>
            <a:xfrm rot="0">
              <a:off x="522321" y="5399762"/>
              <a:ext cx="3069463" cy="406400"/>
            </a:xfrm>
            <a:prstGeom prst="rect">
              <a:avLst/>
            </a:prstGeom>
          </p:spPr>
          <p:txBody>
            <a:bodyPr anchor="t" rtlCol="false" tIns="0" lIns="0" bIns="0" rIns="0">
              <a:spAutoFit/>
            </a:bodyPr>
            <a:lstStyle/>
            <a:p>
              <a:pPr algn="ctr">
                <a:lnSpc>
                  <a:spcPts val="2464"/>
                </a:lnSpc>
              </a:pPr>
              <a:r>
                <a:rPr lang="en-US" sz="2053" spc="102">
                  <a:solidFill>
                    <a:srgbClr val="FFFBFB"/>
                  </a:solidFill>
                  <a:latin typeface="Open Sauce"/>
                </a:rPr>
                <a:t>2210030091</a:t>
              </a:r>
            </a:p>
          </p:txBody>
        </p:sp>
      </p:grpSp>
      <p:grpSp>
        <p:nvGrpSpPr>
          <p:cNvPr name="Group 13" id="13"/>
          <p:cNvGrpSpPr/>
          <p:nvPr/>
        </p:nvGrpSpPr>
        <p:grpSpPr>
          <a:xfrm rot="0">
            <a:off x="4065991" y="3486062"/>
            <a:ext cx="3085579" cy="4856701"/>
            <a:chOff x="0" y="0"/>
            <a:chExt cx="4114105" cy="6475602"/>
          </a:xfrm>
        </p:grpSpPr>
        <p:sp>
          <p:nvSpPr>
            <p:cNvPr name="Freeform 14" id="14"/>
            <p:cNvSpPr/>
            <p:nvPr/>
          </p:nvSpPr>
          <p:spPr>
            <a:xfrm flipH="false" flipV="false" rot="-5400000">
              <a:off x="-1180748" y="1180748"/>
              <a:ext cx="6475602" cy="4114105"/>
            </a:xfrm>
            <a:custGeom>
              <a:avLst/>
              <a:gdLst/>
              <a:ahLst/>
              <a:cxnLst/>
              <a:rect r="r" b="b" t="t" l="l"/>
              <a:pathLst>
                <a:path h="4114105" w="6475602">
                  <a:moveTo>
                    <a:pt x="0" y="0"/>
                  </a:moveTo>
                  <a:lnTo>
                    <a:pt x="6475601" y="0"/>
                  </a:lnTo>
                  <a:lnTo>
                    <a:pt x="6475601" y="4114105"/>
                  </a:lnTo>
                  <a:lnTo>
                    <a:pt x="0" y="411410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15" id="15"/>
            <p:cNvGrpSpPr>
              <a:grpSpLocks noChangeAspect="true"/>
            </p:cNvGrpSpPr>
            <p:nvPr/>
          </p:nvGrpSpPr>
          <p:grpSpPr>
            <a:xfrm rot="0">
              <a:off x="236263" y="232894"/>
              <a:ext cx="3608926" cy="3594829"/>
              <a:chOff x="0" y="0"/>
              <a:chExt cx="6502400" cy="6477000"/>
            </a:xfrm>
          </p:grpSpPr>
          <p:sp>
            <p:nvSpPr>
              <p:cNvPr name="Freeform 16" id="16"/>
              <p:cNvSpPr/>
              <p:nvPr/>
            </p:nvSpPr>
            <p:spPr>
              <a:xfrm flipH="false" flipV="false" rot="0">
                <a:off x="-23042" y="119185"/>
                <a:ext cx="6542159" cy="6244242"/>
              </a:xfrm>
              <a:custGeom>
                <a:avLst/>
                <a:gdLst/>
                <a:ahLst/>
                <a:cxnLst/>
                <a:rect r="r" b="b" t="t" l="l"/>
                <a:pathLst>
                  <a:path h="6244242" w="6542159">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6"/>
                <a:stretch>
                  <a:fillRect l="223" t="-8589" r="223" b="-41408"/>
                </a:stretch>
              </a:blipFill>
            </p:spPr>
          </p:sp>
          <p:sp>
            <p:nvSpPr>
              <p:cNvPr name="Freeform 17" id="17"/>
              <p:cNvSpPr/>
              <p:nvPr/>
            </p:nvSpPr>
            <p:spPr>
              <a:xfrm flipH="false" flipV="false" rot="0">
                <a:off x="73038" y="66269"/>
                <a:ext cx="6350000" cy="6349987"/>
              </a:xfrm>
              <a:custGeom>
                <a:avLst/>
                <a:gdLst/>
                <a:ahLst/>
                <a:cxnLst/>
                <a:rect r="r" b="b" t="t" l="l"/>
                <a:pathLst>
                  <a:path h="6349987" w="6350000">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F2F2F2"/>
              </a:solidFill>
            </p:spPr>
          </p:sp>
        </p:grpSp>
        <p:sp>
          <p:nvSpPr>
            <p:cNvPr name="TextBox 18" id="18"/>
            <p:cNvSpPr txBox="true"/>
            <p:nvPr/>
          </p:nvSpPr>
          <p:spPr>
            <a:xfrm rot="0">
              <a:off x="379292" y="4069023"/>
              <a:ext cx="3355521" cy="546100"/>
            </a:xfrm>
            <a:prstGeom prst="rect">
              <a:avLst/>
            </a:prstGeom>
          </p:spPr>
          <p:txBody>
            <a:bodyPr anchor="t" rtlCol="false" tIns="0" lIns="0" bIns="0" rIns="0">
              <a:spAutoFit/>
            </a:bodyPr>
            <a:lstStyle/>
            <a:p>
              <a:pPr algn="ctr">
                <a:lnSpc>
                  <a:spcPts val="3286"/>
                </a:lnSpc>
              </a:pPr>
              <a:r>
                <a:rPr lang="en-US" sz="2738" spc="136">
                  <a:solidFill>
                    <a:srgbClr val="FFFBFB"/>
                  </a:solidFill>
                  <a:latin typeface="Open Sauce"/>
                </a:rPr>
                <a:t>Dinakar</a:t>
              </a:r>
            </a:p>
          </p:txBody>
        </p:sp>
        <p:sp>
          <p:nvSpPr>
            <p:cNvPr name="TextBox 19" id="19"/>
            <p:cNvSpPr txBox="true"/>
            <p:nvPr/>
          </p:nvSpPr>
          <p:spPr>
            <a:xfrm rot="0">
              <a:off x="522321" y="5399762"/>
              <a:ext cx="3069463" cy="406400"/>
            </a:xfrm>
            <a:prstGeom prst="rect">
              <a:avLst/>
            </a:prstGeom>
          </p:spPr>
          <p:txBody>
            <a:bodyPr anchor="t" rtlCol="false" tIns="0" lIns="0" bIns="0" rIns="0">
              <a:spAutoFit/>
            </a:bodyPr>
            <a:lstStyle/>
            <a:p>
              <a:pPr algn="ctr">
                <a:lnSpc>
                  <a:spcPts val="2464"/>
                </a:lnSpc>
              </a:pPr>
              <a:r>
                <a:rPr lang="en-US" sz="2053" spc="102">
                  <a:solidFill>
                    <a:srgbClr val="FFFBFB"/>
                  </a:solidFill>
                  <a:latin typeface="Open Sauce"/>
                </a:rPr>
                <a:t>2210030004</a:t>
              </a:r>
            </a:p>
          </p:txBody>
        </p:sp>
      </p:grpSp>
      <p:grpSp>
        <p:nvGrpSpPr>
          <p:cNvPr name="Group 20" id="20"/>
          <p:cNvGrpSpPr/>
          <p:nvPr/>
        </p:nvGrpSpPr>
        <p:grpSpPr>
          <a:xfrm rot="0">
            <a:off x="7601211" y="3486062"/>
            <a:ext cx="3085579" cy="4856701"/>
            <a:chOff x="0" y="0"/>
            <a:chExt cx="4114105" cy="6475602"/>
          </a:xfrm>
        </p:grpSpPr>
        <p:sp>
          <p:nvSpPr>
            <p:cNvPr name="Freeform 21" id="21"/>
            <p:cNvSpPr/>
            <p:nvPr/>
          </p:nvSpPr>
          <p:spPr>
            <a:xfrm flipH="false" flipV="false" rot="-5400000">
              <a:off x="-1180748" y="1180748"/>
              <a:ext cx="6475602" cy="4114105"/>
            </a:xfrm>
            <a:custGeom>
              <a:avLst/>
              <a:gdLst/>
              <a:ahLst/>
              <a:cxnLst/>
              <a:rect r="r" b="b" t="t" l="l"/>
              <a:pathLst>
                <a:path h="4114105" w="6475602">
                  <a:moveTo>
                    <a:pt x="0" y="0"/>
                  </a:moveTo>
                  <a:lnTo>
                    <a:pt x="6475601" y="0"/>
                  </a:lnTo>
                  <a:lnTo>
                    <a:pt x="6475601" y="4114105"/>
                  </a:lnTo>
                  <a:lnTo>
                    <a:pt x="0" y="411410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22" id="22"/>
            <p:cNvGrpSpPr>
              <a:grpSpLocks noChangeAspect="true"/>
            </p:cNvGrpSpPr>
            <p:nvPr/>
          </p:nvGrpSpPr>
          <p:grpSpPr>
            <a:xfrm rot="0">
              <a:off x="236263" y="232894"/>
              <a:ext cx="3608926" cy="3594829"/>
              <a:chOff x="0" y="0"/>
              <a:chExt cx="6502400" cy="6477000"/>
            </a:xfrm>
          </p:grpSpPr>
          <p:sp>
            <p:nvSpPr>
              <p:cNvPr name="Freeform 23" id="23"/>
              <p:cNvSpPr/>
              <p:nvPr/>
            </p:nvSpPr>
            <p:spPr>
              <a:xfrm flipH="false" flipV="false" rot="0">
                <a:off x="-23042" y="119185"/>
                <a:ext cx="6542159" cy="6244242"/>
              </a:xfrm>
              <a:custGeom>
                <a:avLst/>
                <a:gdLst/>
                <a:ahLst/>
                <a:cxnLst/>
                <a:rect r="r" b="b" t="t" l="l"/>
                <a:pathLst>
                  <a:path h="6244242" w="6542159">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7"/>
                <a:stretch>
                  <a:fillRect l="-14033" t="-35760" r="-8331" b="-28122"/>
                </a:stretch>
              </a:blipFill>
            </p:spPr>
          </p:sp>
          <p:sp>
            <p:nvSpPr>
              <p:cNvPr name="Freeform 24" id="24"/>
              <p:cNvSpPr/>
              <p:nvPr/>
            </p:nvSpPr>
            <p:spPr>
              <a:xfrm flipH="false" flipV="false" rot="0">
                <a:off x="73038" y="66269"/>
                <a:ext cx="6350000" cy="6349987"/>
              </a:xfrm>
              <a:custGeom>
                <a:avLst/>
                <a:gdLst/>
                <a:ahLst/>
                <a:cxnLst/>
                <a:rect r="r" b="b" t="t" l="l"/>
                <a:pathLst>
                  <a:path h="6349987" w="6350000">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F2F2F2"/>
              </a:solidFill>
            </p:spPr>
          </p:sp>
        </p:grpSp>
        <p:sp>
          <p:nvSpPr>
            <p:cNvPr name="TextBox 25" id="25"/>
            <p:cNvSpPr txBox="true"/>
            <p:nvPr/>
          </p:nvSpPr>
          <p:spPr>
            <a:xfrm rot="0">
              <a:off x="236263" y="4069023"/>
              <a:ext cx="3641579" cy="546100"/>
            </a:xfrm>
            <a:prstGeom prst="rect">
              <a:avLst/>
            </a:prstGeom>
          </p:spPr>
          <p:txBody>
            <a:bodyPr anchor="t" rtlCol="false" tIns="0" lIns="0" bIns="0" rIns="0">
              <a:spAutoFit/>
            </a:bodyPr>
            <a:lstStyle/>
            <a:p>
              <a:pPr algn="ctr">
                <a:lnSpc>
                  <a:spcPts val="3286"/>
                </a:lnSpc>
              </a:pPr>
              <a:r>
                <a:rPr lang="en-US" sz="2738" spc="136">
                  <a:solidFill>
                    <a:srgbClr val="FFFBFB"/>
                  </a:solidFill>
                  <a:latin typeface="Open Sauce"/>
                </a:rPr>
                <a:t>Shreeram</a:t>
              </a:r>
            </a:p>
          </p:txBody>
        </p:sp>
        <p:sp>
          <p:nvSpPr>
            <p:cNvPr name="TextBox 26" id="26"/>
            <p:cNvSpPr txBox="true"/>
            <p:nvPr/>
          </p:nvSpPr>
          <p:spPr>
            <a:xfrm rot="0">
              <a:off x="522321" y="5399762"/>
              <a:ext cx="3069463" cy="406400"/>
            </a:xfrm>
            <a:prstGeom prst="rect">
              <a:avLst/>
            </a:prstGeom>
          </p:spPr>
          <p:txBody>
            <a:bodyPr anchor="t" rtlCol="false" tIns="0" lIns="0" bIns="0" rIns="0">
              <a:spAutoFit/>
            </a:bodyPr>
            <a:lstStyle/>
            <a:p>
              <a:pPr algn="ctr">
                <a:lnSpc>
                  <a:spcPts val="2464"/>
                </a:lnSpc>
              </a:pPr>
              <a:r>
                <a:rPr lang="en-US" sz="2053" spc="102">
                  <a:solidFill>
                    <a:srgbClr val="FFFBFB"/>
                  </a:solidFill>
                  <a:latin typeface="Open Sauce"/>
                </a:rPr>
                <a:t>2210030024</a:t>
              </a:r>
            </a:p>
          </p:txBody>
        </p:sp>
      </p:grpSp>
      <p:grpSp>
        <p:nvGrpSpPr>
          <p:cNvPr name="Group 27" id="27"/>
          <p:cNvGrpSpPr/>
          <p:nvPr/>
        </p:nvGrpSpPr>
        <p:grpSpPr>
          <a:xfrm rot="0">
            <a:off x="11136430" y="3486062"/>
            <a:ext cx="3085579" cy="4856701"/>
            <a:chOff x="0" y="0"/>
            <a:chExt cx="4114105" cy="6475602"/>
          </a:xfrm>
        </p:grpSpPr>
        <p:sp>
          <p:nvSpPr>
            <p:cNvPr name="Freeform 28" id="28"/>
            <p:cNvSpPr/>
            <p:nvPr/>
          </p:nvSpPr>
          <p:spPr>
            <a:xfrm flipH="false" flipV="false" rot="-5400000">
              <a:off x="-1180748" y="1180748"/>
              <a:ext cx="6475602" cy="4114105"/>
            </a:xfrm>
            <a:custGeom>
              <a:avLst/>
              <a:gdLst/>
              <a:ahLst/>
              <a:cxnLst/>
              <a:rect r="r" b="b" t="t" l="l"/>
              <a:pathLst>
                <a:path h="4114105" w="6475602">
                  <a:moveTo>
                    <a:pt x="0" y="0"/>
                  </a:moveTo>
                  <a:lnTo>
                    <a:pt x="6475601" y="0"/>
                  </a:lnTo>
                  <a:lnTo>
                    <a:pt x="6475601" y="4114105"/>
                  </a:lnTo>
                  <a:lnTo>
                    <a:pt x="0" y="411410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29" id="29"/>
            <p:cNvGrpSpPr>
              <a:grpSpLocks noChangeAspect="true"/>
            </p:cNvGrpSpPr>
            <p:nvPr/>
          </p:nvGrpSpPr>
          <p:grpSpPr>
            <a:xfrm rot="0">
              <a:off x="268916" y="232894"/>
              <a:ext cx="3608926" cy="3594829"/>
              <a:chOff x="0" y="0"/>
              <a:chExt cx="6502400" cy="6477000"/>
            </a:xfrm>
          </p:grpSpPr>
          <p:sp>
            <p:nvSpPr>
              <p:cNvPr name="Freeform 30" id="30"/>
              <p:cNvSpPr/>
              <p:nvPr/>
            </p:nvSpPr>
            <p:spPr>
              <a:xfrm flipH="false" flipV="false" rot="0">
                <a:off x="-23042" y="119185"/>
                <a:ext cx="6542159" cy="6244242"/>
              </a:xfrm>
              <a:custGeom>
                <a:avLst/>
                <a:gdLst/>
                <a:ahLst/>
                <a:cxnLst/>
                <a:rect r="r" b="b" t="t" l="l"/>
                <a:pathLst>
                  <a:path h="6244242" w="6542159">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8"/>
                <a:stretch>
                  <a:fillRect l="-14193" t="-14098" r="223" b="-38541"/>
                </a:stretch>
              </a:blipFill>
            </p:spPr>
          </p:sp>
          <p:sp>
            <p:nvSpPr>
              <p:cNvPr name="Freeform 31" id="31"/>
              <p:cNvSpPr/>
              <p:nvPr/>
            </p:nvSpPr>
            <p:spPr>
              <a:xfrm flipH="false" flipV="false" rot="0">
                <a:off x="73038" y="66269"/>
                <a:ext cx="6350000" cy="6349987"/>
              </a:xfrm>
              <a:custGeom>
                <a:avLst/>
                <a:gdLst/>
                <a:ahLst/>
                <a:cxnLst/>
                <a:rect r="r" b="b" t="t" l="l"/>
                <a:pathLst>
                  <a:path h="6349987" w="6350000">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F2F2F2"/>
              </a:solidFill>
            </p:spPr>
          </p:sp>
        </p:grpSp>
        <p:sp>
          <p:nvSpPr>
            <p:cNvPr name="TextBox 32" id="32"/>
            <p:cNvSpPr txBox="true"/>
            <p:nvPr/>
          </p:nvSpPr>
          <p:spPr>
            <a:xfrm rot="0">
              <a:off x="236263" y="4069023"/>
              <a:ext cx="3641579" cy="546100"/>
            </a:xfrm>
            <a:prstGeom prst="rect">
              <a:avLst/>
            </a:prstGeom>
          </p:spPr>
          <p:txBody>
            <a:bodyPr anchor="t" rtlCol="false" tIns="0" lIns="0" bIns="0" rIns="0">
              <a:spAutoFit/>
            </a:bodyPr>
            <a:lstStyle/>
            <a:p>
              <a:pPr algn="ctr">
                <a:lnSpc>
                  <a:spcPts val="3286"/>
                </a:lnSpc>
              </a:pPr>
              <a:r>
                <a:rPr lang="en-US" sz="2738" spc="136">
                  <a:solidFill>
                    <a:srgbClr val="FFFBFB"/>
                  </a:solidFill>
                  <a:latin typeface="Open Sauce"/>
                </a:rPr>
                <a:t>Teja</a:t>
              </a:r>
            </a:p>
          </p:txBody>
        </p:sp>
        <p:sp>
          <p:nvSpPr>
            <p:cNvPr name="TextBox 33" id="33"/>
            <p:cNvSpPr txBox="true"/>
            <p:nvPr/>
          </p:nvSpPr>
          <p:spPr>
            <a:xfrm rot="0">
              <a:off x="522321" y="5399762"/>
              <a:ext cx="3069463" cy="406400"/>
            </a:xfrm>
            <a:prstGeom prst="rect">
              <a:avLst/>
            </a:prstGeom>
          </p:spPr>
          <p:txBody>
            <a:bodyPr anchor="t" rtlCol="false" tIns="0" lIns="0" bIns="0" rIns="0">
              <a:spAutoFit/>
            </a:bodyPr>
            <a:lstStyle/>
            <a:p>
              <a:pPr algn="ctr">
                <a:lnSpc>
                  <a:spcPts val="2464"/>
                </a:lnSpc>
              </a:pPr>
              <a:r>
                <a:rPr lang="en-US" sz="2053" spc="102">
                  <a:solidFill>
                    <a:srgbClr val="FFFBFB"/>
                  </a:solidFill>
                  <a:latin typeface="Open Sauce"/>
                </a:rPr>
                <a:t>2210030064</a:t>
              </a:r>
            </a:p>
          </p:txBody>
        </p:sp>
      </p:grpSp>
      <p:sp>
        <p:nvSpPr>
          <p:cNvPr name="Freeform 34" id="34"/>
          <p:cNvSpPr/>
          <p:nvPr/>
        </p:nvSpPr>
        <p:spPr>
          <a:xfrm flipH="false" flipV="false" rot="0">
            <a:off x="-1586068" y="-1808676"/>
            <a:ext cx="3172137" cy="4114800"/>
          </a:xfrm>
          <a:custGeom>
            <a:avLst/>
            <a:gdLst/>
            <a:ahLst/>
            <a:cxnLst/>
            <a:rect r="r" b="b" t="t" l="l"/>
            <a:pathLst>
              <a:path h="4114800" w="3172137">
                <a:moveTo>
                  <a:pt x="0" y="0"/>
                </a:moveTo>
                <a:lnTo>
                  <a:pt x="3172136" y="0"/>
                </a:lnTo>
                <a:lnTo>
                  <a:pt x="3172136" y="4114800"/>
                </a:lnTo>
                <a:lnTo>
                  <a:pt x="0" y="411480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35" id="35"/>
          <p:cNvSpPr/>
          <p:nvPr/>
        </p:nvSpPr>
        <p:spPr>
          <a:xfrm flipH="false" flipV="false" rot="0">
            <a:off x="-874585" y="9258300"/>
            <a:ext cx="3806571" cy="2083232"/>
          </a:xfrm>
          <a:custGeom>
            <a:avLst/>
            <a:gdLst/>
            <a:ahLst/>
            <a:cxnLst/>
            <a:rect r="r" b="b" t="t" l="l"/>
            <a:pathLst>
              <a:path h="2083232" w="3806571">
                <a:moveTo>
                  <a:pt x="0" y="0"/>
                </a:moveTo>
                <a:lnTo>
                  <a:pt x="3806570" y="0"/>
                </a:lnTo>
                <a:lnTo>
                  <a:pt x="3806570" y="2083232"/>
                </a:lnTo>
                <a:lnTo>
                  <a:pt x="0" y="208323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36" id="36"/>
          <p:cNvSpPr/>
          <p:nvPr/>
        </p:nvSpPr>
        <p:spPr>
          <a:xfrm flipH="false" flipV="false" rot="0">
            <a:off x="16384715" y="-413585"/>
            <a:ext cx="3806571" cy="2083232"/>
          </a:xfrm>
          <a:custGeom>
            <a:avLst/>
            <a:gdLst/>
            <a:ahLst/>
            <a:cxnLst/>
            <a:rect r="r" b="b" t="t" l="l"/>
            <a:pathLst>
              <a:path h="2083232" w="3806571">
                <a:moveTo>
                  <a:pt x="0" y="0"/>
                </a:moveTo>
                <a:lnTo>
                  <a:pt x="3806570" y="0"/>
                </a:lnTo>
                <a:lnTo>
                  <a:pt x="3806570" y="2083233"/>
                </a:lnTo>
                <a:lnTo>
                  <a:pt x="0" y="2083233"/>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grpSp>
        <p:nvGrpSpPr>
          <p:cNvPr name="Group 37" id="37"/>
          <p:cNvGrpSpPr/>
          <p:nvPr/>
        </p:nvGrpSpPr>
        <p:grpSpPr>
          <a:xfrm rot="0">
            <a:off x="14671650" y="3486062"/>
            <a:ext cx="3085579" cy="4856701"/>
            <a:chOff x="0" y="0"/>
            <a:chExt cx="4114105" cy="6475602"/>
          </a:xfrm>
        </p:grpSpPr>
        <p:sp>
          <p:nvSpPr>
            <p:cNvPr name="Freeform 38" id="38"/>
            <p:cNvSpPr/>
            <p:nvPr/>
          </p:nvSpPr>
          <p:spPr>
            <a:xfrm flipH="false" flipV="false" rot="-5400000">
              <a:off x="-1180748" y="1180748"/>
              <a:ext cx="6475602" cy="4114105"/>
            </a:xfrm>
            <a:custGeom>
              <a:avLst/>
              <a:gdLst/>
              <a:ahLst/>
              <a:cxnLst/>
              <a:rect r="r" b="b" t="t" l="l"/>
              <a:pathLst>
                <a:path h="4114105" w="6475602">
                  <a:moveTo>
                    <a:pt x="0" y="0"/>
                  </a:moveTo>
                  <a:lnTo>
                    <a:pt x="6475601" y="0"/>
                  </a:lnTo>
                  <a:lnTo>
                    <a:pt x="6475601" y="4114105"/>
                  </a:lnTo>
                  <a:lnTo>
                    <a:pt x="0" y="411410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39" id="39"/>
            <p:cNvGrpSpPr>
              <a:grpSpLocks noChangeAspect="true"/>
            </p:cNvGrpSpPr>
            <p:nvPr/>
          </p:nvGrpSpPr>
          <p:grpSpPr>
            <a:xfrm rot="0">
              <a:off x="268916" y="232894"/>
              <a:ext cx="3608926" cy="3594829"/>
              <a:chOff x="0" y="0"/>
              <a:chExt cx="6502400" cy="6477000"/>
            </a:xfrm>
          </p:grpSpPr>
          <p:sp>
            <p:nvSpPr>
              <p:cNvPr name="Freeform 40" id="40"/>
              <p:cNvSpPr/>
              <p:nvPr/>
            </p:nvSpPr>
            <p:spPr>
              <a:xfrm flipH="false" flipV="false" rot="0">
                <a:off x="-23042" y="119185"/>
                <a:ext cx="6542159" cy="6244242"/>
              </a:xfrm>
              <a:custGeom>
                <a:avLst/>
                <a:gdLst/>
                <a:ahLst/>
                <a:cxnLst/>
                <a:rect r="r" b="b" t="t" l="l"/>
                <a:pathLst>
                  <a:path h="6244242" w="6542159">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15"/>
                <a:stretch>
                  <a:fillRect l="223" t="0" r="223" b="-33332"/>
                </a:stretch>
              </a:blipFill>
            </p:spPr>
          </p:sp>
          <p:sp>
            <p:nvSpPr>
              <p:cNvPr name="Freeform 41" id="41"/>
              <p:cNvSpPr/>
              <p:nvPr/>
            </p:nvSpPr>
            <p:spPr>
              <a:xfrm flipH="false" flipV="false" rot="0">
                <a:off x="73038" y="66269"/>
                <a:ext cx="6350000" cy="6349987"/>
              </a:xfrm>
              <a:custGeom>
                <a:avLst/>
                <a:gdLst/>
                <a:ahLst/>
                <a:cxnLst/>
                <a:rect r="r" b="b" t="t" l="l"/>
                <a:pathLst>
                  <a:path h="6349987" w="6350000">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F2F2F2"/>
              </a:solidFill>
            </p:spPr>
          </p:sp>
        </p:grpSp>
        <p:sp>
          <p:nvSpPr>
            <p:cNvPr name="TextBox 42" id="42"/>
            <p:cNvSpPr txBox="true"/>
            <p:nvPr/>
          </p:nvSpPr>
          <p:spPr>
            <a:xfrm rot="0">
              <a:off x="236263" y="4069023"/>
              <a:ext cx="3641579" cy="546100"/>
            </a:xfrm>
            <a:prstGeom prst="rect">
              <a:avLst/>
            </a:prstGeom>
          </p:spPr>
          <p:txBody>
            <a:bodyPr anchor="t" rtlCol="false" tIns="0" lIns="0" bIns="0" rIns="0">
              <a:spAutoFit/>
            </a:bodyPr>
            <a:lstStyle/>
            <a:p>
              <a:pPr algn="ctr">
                <a:lnSpc>
                  <a:spcPts val="3286"/>
                </a:lnSpc>
              </a:pPr>
              <a:r>
                <a:rPr lang="en-US" sz="2738" spc="136">
                  <a:solidFill>
                    <a:srgbClr val="FFFBFB"/>
                  </a:solidFill>
                  <a:latin typeface="Open Sauce"/>
                </a:rPr>
                <a:t>Varun</a:t>
              </a:r>
            </a:p>
          </p:txBody>
        </p:sp>
        <p:sp>
          <p:nvSpPr>
            <p:cNvPr name="TextBox 43" id="43"/>
            <p:cNvSpPr txBox="true"/>
            <p:nvPr/>
          </p:nvSpPr>
          <p:spPr>
            <a:xfrm rot="0">
              <a:off x="522321" y="5399762"/>
              <a:ext cx="3069463" cy="406400"/>
            </a:xfrm>
            <a:prstGeom prst="rect">
              <a:avLst/>
            </a:prstGeom>
          </p:spPr>
          <p:txBody>
            <a:bodyPr anchor="t" rtlCol="false" tIns="0" lIns="0" bIns="0" rIns="0">
              <a:spAutoFit/>
            </a:bodyPr>
            <a:lstStyle/>
            <a:p>
              <a:pPr algn="ctr">
                <a:lnSpc>
                  <a:spcPts val="2464"/>
                </a:lnSpc>
              </a:pPr>
              <a:r>
                <a:rPr lang="en-US" sz="2053" spc="102">
                  <a:solidFill>
                    <a:srgbClr val="FFFBFB"/>
                  </a:solidFill>
                  <a:latin typeface="Open Sauce"/>
                </a:rPr>
                <a:t>2210030078</a:t>
              </a:r>
            </a:p>
          </p:txBody>
        </p:sp>
      </p:grpSp>
      <p:sp>
        <p:nvSpPr>
          <p:cNvPr name="TextBox 44" id="44"/>
          <p:cNvSpPr txBox="true"/>
          <p:nvPr/>
        </p:nvSpPr>
        <p:spPr>
          <a:xfrm rot="0">
            <a:off x="5080502" y="1698223"/>
            <a:ext cx="7845600" cy="872303"/>
          </a:xfrm>
          <a:prstGeom prst="rect">
            <a:avLst/>
          </a:prstGeom>
        </p:spPr>
        <p:txBody>
          <a:bodyPr anchor="t" rtlCol="false" tIns="0" lIns="0" bIns="0" rIns="0">
            <a:spAutoFit/>
          </a:bodyPr>
          <a:lstStyle/>
          <a:p>
            <a:pPr algn="ctr" marL="0" indent="0" lvl="0">
              <a:lnSpc>
                <a:spcPts val="5862"/>
              </a:lnSpc>
              <a:spcBef>
                <a:spcPct val="0"/>
              </a:spcBef>
            </a:pPr>
            <a:r>
              <a:rPr lang="en-US" sz="5921" spc="207">
                <a:solidFill>
                  <a:srgbClr val="FFFFFF"/>
                </a:solidFill>
                <a:latin typeface="Codec Pro ExtraBold"/>
              </a:rPr>
              <a:t>Our Team</a:t>
            </a:r>
          </a:p>
        </p:txBody>
      </p:sp>
      <p:sp>
        <p:nvSpPr>
          <p:cNvPr name="Freeform 45" id="45"/>
          <p:cNvSpPr/>
          <p:nvPr/>
        </p:nvSpPr>
        <p:spPr>
          <a:xfrm flipH="false" flipV="false" rot="0">
            <a:off x="14298132" y="8609719"/>
            <a:ext cx="3459096" cy="1297161"/>
          </a:xfrm>
          <a:custGeom>
            <a:avLst/>
            <a:gdLst/>
            <a:ahLst/>
            <a:cxnLst/>
            <a:rect r="r" b="b" t="t" l="l"/>
            <a:pathLst>
              <a:path h="1297161" w="3459096">
                <a:moveTo>
                  <a:pt x="0" y="0"/>
                </a:moveTo>
                <a:lnTo>
                  <a:pt x="3459096" y="0"/>
                </a:lnTo>
                <a:lnTo>
                  <a:pt x="3459096" y="1297162"/>
                </a:lnTo>
                <a:lnTo>
                  <a:pt x="0" y="1297162"/>
                </a:lnTo>
                <a:lnTo>
                  <a:pt x="0" y="0"/>
                </a:lnTo>
                <a:close/>
              </a:path>
            </a:pathLst>
          </a:custGeom>
          <a:blipFill>
            <a:blip r:embed="rId16"/>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true" flipV="true" rot="0">
            <a:off x="-3801253" y="0"/>
            <a:ext cx="7602505" cy="6745495"/>
          </a:xfrm>
          <a:custGeom>
            <a:avLst/>
            <a:gdLst/>
            <a:ahLst/>
            <a:cxnLst/>
            <a:rect r="r" b="b" t="t" l="l"/>
            <a:pathLst>
              <a:path h="6745495" w="7602505">
                <a:moveTo>
                  <a:pt x="7602506" y="6745495"/>
                </a:moveTo>
                <a:lnTo>
                  <a:pt x="0" y="6745495"/>
                </a:lnTo>
                <a:lnTo>
                  <a:pt x="0" y="0"/>
                </a:lnTo>
                <a:lnTo>
                  <a:pt x="7602506" y="0"/>
                </a:lnTo>
                <a:lnTo>
                  <a:pt x="7602506" y="6745495"/>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true" flipV="false" rot="0">
            <a:off x="14486747" y="3541505"/>
            <a:ext cx="7602505" cy="6745495"/>
          </a:xfrm>
          <a:custGeom>
            <a:avLst/>
            <a:gdLst/>
            <a:ahLst/>
            <a:cxnLst/>
            <a:rect r="r" b="b" t="t" l="l"/>
            <a:pathLst>
              <a:path h="6745495" w="7602505">
                <a:moveTo>
                  <a:pt x="7602506" y="0"/>
                </a:moveTo>
                <a:lnTo>
                  <a:pt x="0" y="0"/>
                </a:lnTo>
                <a:lnTo>
                  <a:pt x="0" y="6745495"/>
                </a:lnTo>
                <a:lnTo>
                  <a:pt x="7602506" y="6745495"/>
                </a:lnTo>
                <a:lnTo>
                  <a:pt x="7602506"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264254" y="342869"/>
            <a:ext cx="3459096" cy="1297161"/>
          </a:xfrm>
          <a:custGeom>
            <a:avLst/>
            <a:gdLst/>
            <a:ahLst/>
            <a:cxnLst/>
            <a:rect r="r" b="b" t="t" l="l"/>
            <a:pathLst>
              <a:path h="1297161" w="3459096">
                <a:moveTo>
                  <a:pt x="0" y="0"/>
                </a:moveTo>
                <a:lnTo>
                  <a:pt x="3459096" y="0"/>
                </a:lnTo>
                <a:lnTo>
                  <a:pt x="3459096" y="1297161"/>
                </a:lnTo>
                <a:lnTo>
                  <a:pt x="0" y="1297161"/>
                </a:lnTo>
                <a:lnTo>
                  <a:pt x="0" y="0"/>
                </a:lnTo>
                <a:close/>
              </a:path>
            </a:pathLst>
          </a:custGeom>
          <a:blipFill>
            <a:blip r:embed="rId5"/>
            <a:stretch>
              <a:fillRect l="0" t="0" r="0" b="0"/>
            </a:stretch>
          </a:blipFill>
        </p:spPr>
      </p:sp>
      <p:grpSp>
        <p:nvGrpSpPr>
          <p:cNvPr name="Group 6" id="6"/>
          <p:cNvGrpSpPr/>
          <p:nvPr/>
        </p:nvGrpSpPr>
        <p:grpSpPr>
          <a:xfrm rot="0">
            <a:off x="829730" y="2710876"/>
            <a:ext cx="17179084" cy="4865249"/>
            <a:chOff x="0" y="0"/>
            <a:chExt cx="22905445" cy="6486998"/>
          </a:xfrm>
        </p:grpSpPr>
        <p:sp>
          <p:nvSpPr>
            <p:cNvPr name="TextBox 7" id="7"/>
            <p:cNvSpPr txBox="true"/>
            <p:nvPr/>
          </p:nvSpPr>
          <p:spPr>
            <a:xfrm rot="0">
              <a:off x="0" y="-219075"/>
              <a:ext cx="22905445" cy="1384512"/>
            </a:xfrm>
            <a:prstGeom prst="rect">
              <a:avLst/>
            </a:prstGeom>
          </p:spPr>
          <p:txBody>
            <a:bodyPr anchor="t" rtlCol="false" tIns="0" lIns="0" bIns="0" rIns="0">
              <a:spAutoFit/>
            </a:bodyPr>
            <a:lstStyle/>
            <a:p>
              <a:pPr algn="ctr">
                <a:lnSpc>
                  <a:spcPts val="8366"/>
                </a:lnSpc>
              </a:pPr>
              <a:r>
                <a:rPr lang="en-US" sz="5769">
                  <a:solidFill>
                    <a:srgbClr val="FFFFFF"/>
                  </a:solidFill>
                  <a:latin typeface="Codec Pro ExtraBold"/>
                </a:rPr>
                <a:t>Problem Statement</a:t>
              </a:r>
            </a:p>
          </p:txBody>
        </p:sp>
        <p:sp>
          <p:nvSpPr>
            <p:cNvPr name="TextBox 8" id="8"/>
            <p:cNvSpPr txBox="true"/>
            <p:nvPr/>
          </p:nvSpPr>
          <p:spPr>
            <a:xfrm rot="0">
              <a:off x="0" y="2047290"/>
              <a:ext cx="22905445" cy="4439709"/>
            </a:xfrm>
            <a:prstGeom prst="rect">
              <a:avLst/>
            </a:prstGeom>
          </p:spPr>
          <p:txBody>
            <a:bodyPr anchor="t" rtlCol="false" tIns="0" lIns="0" bIns="0" rIns="0">
              <a:spAutoFit/>
            </a:bodyPr>
            <a:lstStyle/>
            <a:p>
              <a:pPr algn="ctr">
                <a:lnSpc>
                  <a:spcPts val="3769"/>
                </a:lnSpc>
              </a:pPr>
              <a:r>
                <a:rPr lang="en-US" sz="2599" spc="389">
                  <a:solidFill>
                    <a:srgbClr val="FFFFFF"/>
                  </a:solidFill>
                  <a:latin typeface="Codec Pro"/>
                </a:rPr>
                <a:t>FARMSCAPE IS WORKING ON AN INNOVATIVE SOLUTION FOR FARMERS - AN INTEGRATED SYSTEM THAT EMPLOYS AI-POWERED IMAGE PROCESSING TO DETECT WEEDS AND DISEASES IN CROPS. BY DOING SO, THE SYSTEM CAN OPTIMIZE THE HEALTH AND YIELD OF THE CROPS WHILE REDUCING THE NEED FOR HERBICIDES AND PESTICIDES. THROUGH THIS ECO-FRIENDLY APPROACH, FARMSCAPE AIMS TO CREATE A SUSTAINABLE AND RESILIENT AGRICULTURAL ECOSYSTEM WHERE TECHNOLOGY PLAYS A VITAL ROLE.</a:t>
              </a:r>
            </a:p>
          </p:txBody>
        </p:sp>
      </p:grpSp>
      <p:sp>
        <p:nvSpPr>
          <p:cNvPr name="TextBox 9" id="9"/>
          <p:cNvSpPr txBox="true"/>
          <p:nvPr/>
        </p:nvSpPr>
        <p:spPr>
          <a:xfrm rot="0">
            <a:off x="5937555" y="4349031"/>
            <a:ext cx="6412891" cy="419100"/>
          </a:xfrm>
          <a:prstGeom prst="rect">
            <a:avLst/>
          </a:prstGeom>
        </p:spPr>
        <p:txBody>
          <a:bodyPr anchor="t" rtlCol="false" tIns="0" lIns="0" bIns="0" rIns="0">
            <a:spAutoFit/>
          </a:bodyPr>
          <a:lstStyle/>
          <a:p>
            <a:pPr algn="ctr">
              <a:lnSpc>
                <a:spcPts val="3479"/>
              </a:lnSpc>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sp>
        <p:nvSpPr>
          <p:cNvPr name="Freeform 2" id="2"/>
          <p:cNvSpPr/>
          <p:nvPr/>
        </p:nvSpPr>
        <p:spPr>
          <a:xfrm flipH="false" flipV="false" rot="0">
            <a:off x="14592495" y="7573922"/>
            <a:ext cx="4687320" cy="4687320"/>
          </a:xfrm>
          <a:custGeom>
            <a:avLst/>
            <a:gdLst/>
            <a:ahLst/>
            <a:cxnLst/>
            <a:rect r="r" b="b" t="t" l="l"/>
            <a:pathLst>
              <a:path h="4687320" w="4687320">
                <a:moveTo>
                  <a:pt x="0" y="0"/>
                </a:moveTo>
                <a:lnTo>
                  <a:pt x="4687320" y="0"/>
                </a:lnTo>
                <a:lnTo>
                  <a:pt x="4687320" y="4687319"/>
                </a:lnTo>
                <a:lnTo>
                  <a:pt x="0" y="468731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6887962" y="5985119"/>
            <a:ext cx="2085109" cy="2085109"/>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C5739"/>
            </a:solidFill>
            <a:ln cap="sq">
              <a:noFill/>
              <a:prstDash val="solid"/>
              <a:miter/>
            </a:ln>
          </p:spPr>
        </p:sp>
        <p:sp>
          <p:nvSpPr>
            <p:cNvPr name="TextBox 5" id="5"/>
            <p:cNvSpPr txBox="true"/>
            <p:nvPr/>
          </p:nvSpPr>
          <p:spPr>
            <a:xfrm>
              <a:off x="76200" y="57150"/>
              <a:ext cx="660400" cy="679450"/>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Freeform 6" id="6"/>
          <p:cNvSpPr/>
          <p:nvPr/>
        </p:nvSpPr>
        <p:spPr>
          <a:xfrm flipH="false" flipV="false" rot="0">
            <a:off x="-1560220" y="1728186"/>
            <a:ext cx="4687320" cy="4687320"/>
          </a:xfrm>
          <a:custGeom>
            <a:avLst/>
            <a:gdLst/>
            <a:ahLst/>
            <a:cxnLst/>
            <a:rect r="r" b="b" t="t" l="l"/>
            <a:pathLst>
              <a:path h="4687320" w="4687320">
                <a:moveTo>
                  <a:pt x="0" y="0"/>
                </a:moveTo>
                <a:lnTo>
                  <a:pt x="4687320" y="0"/>
                </a:lnTo>
                <a:lnTo>
                  <a:pt x="4687320" y="4687319"/>
                </a:lnTo>
                <a:lnTo>
                  <a:pt x="0" y="468731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7" id="7"/>
          <p:cNvGrpSpPr/>
          <p:nvPr/>
        </p:nvGrpSpPr>
        <p:grpSpPr>
          <a:xfrm rot="0">
            <a:off x="-2262642" y="-2976386"/>
            <a:ext cx="8637895" cy="8637895"/>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C5739"/>
            </a:solidFill>
            <a:ln cap="sq">
              <a:noFill/>
              <a:prstDash val="solid"/>
              <a:miter/>
            </a:ln>
          </p:spPr>
        </p:sp>
        <p:sp>
          <p:nvSpPr>
            <p:cNvPr name="TextBox 9" id="9"/>
            <p:cNvSpPr txBox="true"/>
            <p:nvPr/>
          </p:nvSpPr>
          <p:spPr>
            <a:xfrm>
              <a:off x="76200" y="57150"/>
              <a:ext cx="660400" cy="679450"/>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10" id="10"/>
          <p:cNvGrpSpPr/>
          <p:nvPr/>
        </p:nvGrpSpPr>
        <p:grpSpPr>
          <a:xfrm rot="0">
            <a:off x="7461103" y="1342561"/>
            <a:ext cx="1164616" cy="1910409"/>
            <a:chOff x="0" y="0"/>
            <a:chExt cx="1451520" cy="2381040"/>
          </a:xfrm>
        </p:grpSpPr>
        <p:sp>
          <p:nvSpPr>
            <p:cNvPr name="Freeform 11" id="11"/>
            <p:cNvSpPr/>
            <p:nvPr/>
          </p:nvSpPr>
          <p:spPr>
            <a:xfrm flipH="false" flipV="false" rot="0">
              <a:off x="0" y="-19812"/>
              <a:ext cx="1474216" cy="2444877"/>
            </a:xfrm>
            <a:custGeom>
              <a:avLst/>
              <a:gdLst/>
              <a:ahLst/>
              <a:cxnLst/>
              <a:rect r="r" b="b" t="t" l="l"/>
              <a:pathLst>
                <a:path h="2444877" w="1474216">
                  <a:moveTo>
                    <a:pt x="1394587" y="1366393"/>
                  </a:moveTo>
                  <a:lnTo>
                    <a:pt x="395351" y="2365883"/>
                  </a:lnTo>
                  <a:cubicBezTo>
                    <a:pt x="315849" y="2444877"/>
                    <a:pt x="186944" y="2444877"/>
                    <a:pt x="107315" y="2365883"/>
                  </a:cubicBezTo>
                  <a:lnTo>
                    <a:pt x="0" y="2258441"/>
                  </a:lnTo>
                  <a:lnTo>
                    <a:pt x="891286" y="1366393"/>
                  </a:lnTo>
                  <a:cubicBezTo>
                    <a:pt x="970788" y="1286891"/>
                    <a:pt x="970788" y="1157859"/>
                    <a:pt x="891286" y="1078357"/>
                  </a:cubicBezTo>
                  <a:lnTo>
                    <a:pt x="0" y="186944"/>
                  </a:lnTo>
                  <a:lnTo>
                    <a:pt x="107442" y="79502"/>
                  </a:lnTo>
                  <a:cubicBezTo>
                    <a:pt x="186944" y="0"/>
                    <a:pt x="315849" y="0"/>
                    <a:pt x="395478" y="79502"/>
                  </a:cubicBezTo>
                  <a:lnTo>
                    <a:pt x="1394714" y="1078357"/>
                  </a:lnTo>
                  <a:cubicBezTo>
                    <a:pt x="1474216" y="1157859"/>
                    <a:pt x="1474216" y="1286891"/>
                    <a:pt x="1394714" y="1366393"/>
                  </a:cubicBezTo>
                  <a:close/>
                </a:path>
              </a:pathLst>
            </a:custGeom>
            <a:solidFill>
              <a:srgbClr val="1C5739"/>
            </a:solidFill>
          </p:spPr>
        </p:sp>
      </p:grpSp>
      <p:grpSp>
        <p:nvGrpSpPr>
          <p:cNvPr name="Group 12" id="12"/>
          <p:cNvGrpSpPr/>
          <p:nvPr/>
        </p:nvGrpSpPr>
        <p:grpSpPr>
          <a:xfrm rot="0">
            <a:off x="7601480" y="1995347"/>
            <a:ext cx="325815" cy="605415"/>
            <a:chOff x="0" y="0"/>
            <a:chExt cx="406080" cy="754560"/>
          </a:xfrm>
        </p:grpSpPr>
        <p:sp>
          <p:nvSpPr>
            <p:cNvPr name="Freeform 13" id="13"/>
            <p:cNvSpPr/>
            <p:nvPr/>
          </p:nvSpPr>
          <p:spPr>
            <a:xfrm flipH="false" flipV="false" rot="0">
              <a:off x="0" y="-32385"/>
              <a:ext cx="446659" cy="842137"/>
            </a:xfrm>
            <a:custGeom>
              <a:avLst/>
              <a:gdLst/>
              <a:ahLst/>
              <a:cxnLst/>
              <a:rect r="r" b="b" t="t" l="l"/>
              <a:pathLst>
                <a:path h="842137" w="446659">
                  <a:moveTo>
                    <a:pt x="350393" y="246126"/>
                  </a:moveTo>
                  <a:lnTo>
                    <a:pt x="165354" y="60960"/>
                  </a:lnTo>
                  <a:cubicBezTo>
                    <a:pt x="104394" y="0"/>
                    <a:pt x="0" y="42926"/>
                    <a:pt x="0" y="129413"/>
                  </a:cubicBezTo>
                  <a:lnTo>
                    <a:pt x="0" y="712724"/>
                  </a:lnTo>
                  <a:cubicBezTo>
                    <a:pt x="0" y="799211"/>
                    <a:pt x="104394" y="842137"/>
                    <a:pt x="165354" y="781177"/>
                  </a:cubicBezTo>
                  <a:lnTo>
                    <a:pt x="350393" y="596138"/>
                  </a:lnTo>
                  <a:cubicBezTo>
                    <a:pt x="446659" y="499237"/>
                    <a:pt x="446659" y="342519"/>
                    <a:pt x="350393" y="246126"/>
                  </a:cubicBezTo>
                  <a:close/>
                </a:path>
              </a:pathLst>
            </a:custGeom>
            <a:solidFill>
              <a:srgbClr val="1C5739"/>
            </a:solidFill>
          </p:spPr>
        </p:sp>
      </p:grpSp>
      <p:grpSp>
        <p:nvGrpSpPr>
          <p:cNvPr name="Group 14" id="14"/>
          <p:cNvGrpSpPr/>
          <p:nvPr/>
        </p:nvGrpSpPr>
        <p:grpSpPr>
          <a:xfrm rot="0">
            <a:off x="7907654" y="1519911"/>
            <a:ext cx="5916664" cy="1537801"/>
            <a:chOff x="0" y="0"/>
            <a:chExt cx="7374240" cy="1916640"/>
          </a:xfrm>
        </p:grpSpPr>
        <p:sp>
          <p:nvSpPr>
            <p:cNvPr name="Freeform 15" id="15"/>
            <p:cNvSpPr/>
            <p:nvPr/>
          </p:nvSpPr>
          <p:spPr>
            <a:xfrm flipH="false" flipV="false" rot="0">
              <a:off x="0" y="0"/>
              <a:ext cx="7431151" cy="1963166"/>
            </a:xfrm>
            <a:custGeom>
              <a:avLst/>
              <a:gdLst/>
              <a:ahLst/>
              <a:cxnLst/>
              <a:rect r="r" b="b" t="t" l="l"/>
              <a:pathLst>
                <a:path h="1963166" w="7431151">
                  <a:moveTo>
                    <a:pt x="6464935" y="0"/>
                  </a:moveTo>
                  <a:lnTo>
                    <a:pt x="0" y="0"/>
                  </a:lnTo>
                  <a:lnTo>
                    <a:pt x="837819" y="837565"/>
                  </a:lnTo>
                  <a:cubicBezTo>
                    <a:pt x="877316" y="877062"/>
                    <a:pt x="897636" y="929386"/>
                    <a:pt x="897636" y="981583"/>
                  </a:cubicBezTo>
                  <a:cubicBezTo>
                    <a:pt x="897636" y="1033780"/>
                    <a:pt x="877951" y="1085596"/>
                    <a:pt x="837819" y="1125601"/>
                  </a:cubicBezTo>
                  <a:lnTo>
                    <a:pt x="635" y="1963166"/>
                  </a:lnTo>
                  <a:lnTo>
                    <a:pt x="6464427" y="1963166"/>
                  </a:lnTo>
                  <a:lnTo>
                    <a:pt x="7431151" y="981583"/>
                  </a:lnTo>
                  <a:lnTo>
                    <a:pt x="6464935" y="0"/>
                  </a:lnTo>
                  <a:close/>
                </a:path>
              </a:pathLst>
            </a:custGeom>
            <a:solidFill>
              <a:srgbClr val="1C5739"/>
            </a:solidFill>
          </p:spPr>
        </p:sp>
      </p:grpSp>
      <p:grpSp>
        <p:nvGrpSpPr>
          <p:cNvPr name="Group 16" id="16"/>
          <p:cNvGrpSpPr/>
          <p:nvPr/>
        </p:nvGrpSpPr>
        <p:grpSpPr>
          <a:xfrm rot="0">
            <a:off x="10914512" y="3230440"/>
            <a:ext cx="1165193" cy="1910409"/>
            <a:chOff x="0" y="0"/>
            <a:chExt cx="1452240" cy="2381040"/>
          </a:xfrm>
        </p:grpSpPr>
        <p:sp>
          <p:nvSpPr>
            <p:cNvPr name="Freeform 17" id="17"/>
            <p:cNvSpPr/>
            <p:nvPr/>
          </p:nvSpPr>
          <p:spPr>
            <a:xfrm flipH="false" flipV="false" rot="0">
              <a:off x="-19685" y="-19812"/>
              <a:ext cx="1474216" cy="2444877"/>
            </a:xfrm>
            <a:custGeom>
              <a:avLst/>
              <a:gdLst/>
              <a:ahLst/>
              <a:cxnLst/>
              <a:rect r="r" b="b" t="t" l="l"/>
              <a:pathLst>
                <a:path h="2444877" w="1474216">
                  <a:moveTo>
                    <a:pt x="78994" y="1078484"/>
                  </a:moveTo>
                  <a:lnTo>
                    <a:pt x="1078611" y="78994"/>
                  </a:lnTo>
                  <a:cubicBezTo>
                    <a:pt x="1158240" y="0"/>
                    <a:pt x="1287145" y="0"/>
                    <a:pt x="1366774" y="78994"/>
                  </a:cubicBezTo>
                  <a:lnTo>
                    <a:pt x="1474216" y="186436"/>
                  </a:lnTo>
                  <a:lnTo>
                    <a:pt x="582549" y="1078484"/>
                  </a:lnTo>
                  <a:cubicBezTo>
                    <a:pt x="502920" y="1157986"/>
                    <a:pt x="502920" y="1287018"/>
                    <a:pt x="582549" y="1366520"/>
                  </a:cubicBezTo>
                  <a:lnTo>
                    <a:pt x="1474216" y="2257933"/>
                  </a:lnTo>
                  <a:lnTo>
                    <a:pt x="1366774" y="2365375"/>
                  </a:lnTo>
                  <a:cubicBezTo>
                    <a:pt x="1287145" y="2444877"/>
                    <a:pt x="1158240" y="2444877"/>
                    <a:pt x="1078611" y="2365375"/>
                  </a:cubicBezTo>
                  <a:lnTo>
                    <a:pt x="78994" y="1366012"/>
                  </a:lnTo>
                  <a:cubicBezTo>
                    <a:pt x="0" y="1286510"/>
                    <a:pt x="0" y="1158113"/>
                    <a:pt x="78994" y="1078484"/>
                  </a:cubicBezTo>
                  <a:close/>
                </a:path>
              </a:pathLst>
            </a:custGeom>
            <a:solidFill>
              <a:srgbClr val="397D5A"/>
            </a:solidFill>
          </p:spPr>
        </p:sp>
      </p:grpSp>
      <p:grpSp>
        <p:nvGrpSpPr>
          <p:cNvPr name="Group 18" id="18"/>
          <p:cNvGrpSpPr/>
          <p:nvPr/>
        </p:nvGrpSpPr>
        <p:grpSpPr>
          <a:xfrm rot="0">
            <a:off x="11601958" y="3883226"/>
            <a:ext cx="325815" cy="605415"/>
            <a:chOff x="0" y="0"/>
            <a:chExt cx="406080" cy="754560"/>
          </a:xfrm>
        </p:grpSpPr>
        <p:sp>
          <p:nvSpPr>
            <p:cNvPr name="Freeform 19" id="19"/>
            <p:cNvSpPr/>
            <p:nvPr/>
          </p:nvSpPr>
          <p:spPr>
            <a:xfrm flipH="false" flipV="false" rot="0">
              <a:off x="-24257" y="-32385"/>
              <a:ext cx="447294" cy="842264"/>
            </a:xfrm>
            <a:custGeom>
              <a:avLst/>
              <a:gdLst/>
              <a:ahLst/>
              <a:cxnLst/>
              <a:rect r="r" b="b" t="t" l="l"/>
              <a:pathLst>
                <a:path h="842264" w="447294">
                  <a:moveTo>
                    <a:pt x="96901" y="596138"/>
                  </a:moveTo>
                  <a:lnTo>
                    <a:pt x="281940" y="781304"/>
                  </a:lnTo>
                  <a:cubicBezTo>
                    <a:pt x="342900" y="842264"/>
                    <a:pt x="447294" y="799338"/>
                    <a:pt x="447294" y="712851"/>
                  </a:cubicBezTo>
                  <a:lnTo>
                    <a:pt x="447294" y="129413"/>
                  </a:lnTo>
                  <a:cubicBezTo>
                    <a:pt x="447294" y="42926"/>
                    <a:pt x="342900" y="0"/>
                    <a:pt x="281940" y="60960"/>
                  </a:cubicBezTo>
                  <a:lnTo>
                    <a:pt x="96901" y="246126"/>
                  </a:lnTo>
                  <a:cubicBezTo>
                    <a:pt x="0" y="343027"/>
                    <a:pt x="0" y="499237"/>
                    <a:pt x="96901" y="596138"/>
                  </a:cubicBezTo>
                  <a:close/>
                </a:path>
              </a:pathLst>
            </a:custGeom>
            <a:solidFill>
              <a:srgbClr val="397D5A"/>
            </a:solidFill>
          </p:spPr>
        </p:sp>
      </p:grpSp>
      <p:grpSp>
        <p:nvGrpSpPr>
          <p:cNvPr name="Group 20" id="20"/>
          <p:cNvGrpSpPr/>
          <p:nvPr/>
        </p:nvGrpSpPr>
        <p:grpSpPr>
          <a:xfrm rot="0">
            <a:off x="5670275" y="3407790"/>
            <a:ext cx="5918974" cy="1537801"/>
            <a:chOff x="0" y="0"/>
            <a:chExt cx="7377120" cy="1916640"/>
          </a:xfrm>
        </p:grpSpPr>
        <p:sp>
          <p:nvSpPr>
            <p:cNvPr name="Freeform 21" id="21"/>
            <p:cNvSpPr/>
            <p:nvPr/>
          </p:nvSpPr>
          <p:spPr>
            <a:xfrm flipH="false" flipV="false" rot="0">
              <a:off x="0" y="0"/>
              <a:ext cx="7434580" cy="1963166"/>
            </a:xfrm>
            <a:custGeom>
              <a:avLst/>
              <a:gdLst/>
              <a:ahLst/>
              <a:cxnLst/>
              <a:rect r="r" b="b" t="t" l="l"/>
              <a:pathLst>
                <a:path h="1963166" w="7434580">
                  <a:moveTo>
                    <a:pt x="967105" y="1963166"/>
                  </a:moveTo>
                  <a:lnTo>
                    <a:pt x="7434580" y="1963166"/>
                  </a:lnTo>
                  <a:lnTo>
                    <a:pt x="6596380" y="1125601"/>
                  </a:lnTo>
                  <a:cubicBezTo>
                    <a:pt x="6556883" y="1086104"/>
                    <a:pt x="6536563" y="1033780"/>
                    <a:pt x="6536563" y="981583"/>
                  </a:cubicBezTo>
                  <a:cubicBezTo>
                    <a:pt x="6536563" y="929386"/>
                    <a:pt x="6556375" y="877570"/>
                    <a:pt x="6596380" y="837565"/>
                  </a:cubicBezTo>
                  <a:lnTo>
                    <a:pt x="7434072" y="0"/>
                  </a:lnTo>
                  <a:lnTo>
                    <a:pt x="967105" y="0"/>
                  </a:lnTo>
                  <a:lnTo>
                    <a:pt x="0" y="980948"/>
                  </a:lnTo>
                  <a:lnTo>
                    <a:pt x="967105" y="1963039"/>
                  </a:lnTo>
                  <a:close/>
                </a:path>
              </a:pathLst>
            </a:custGeom>
            <a:solidFill>
              <a:srgbClr val="397D5A"/>
            </a:solidFill>
          </p:spPr>
        </p:sp>
      </p:grpSp>
      <p:sp>
        <p:nvSpPr>
          <p:cNvPr name="Freeform 22" id="22"/>
          <p:cNvSpPr/>
          <p:nvPr/>
        </p:nvSpPr>
        <p:spPr>
          <a:xfrm flipH="false" flipV="false" rot="0">
            <a:off x="8747792" y="1741356"/>
            <a:ext cx="847584" cy="1009028"/>
          </a:xfrm>
          <a:custGeom>
            <a:avLst/>
            <a:gdLst/>
            <a:ahLst/>
            <a:cxnLst/>
            <a:rect r="r" b="b" t="t" l="l"/>
            <a:pathLst>
              <a:path h="1009028" w="847584">
                <a:moveTo>
                  <a:pt x="0" y="0"/>
                </a:moveTo>
                <a:lnTo>
                  <a:pt x="847584" y="0"/>
                </a:lnTo>
                <a:lnTo>
                  <a:pt x="847584" y="1009028"/>
                </a:lnTo>
                <a:lnTo>
                  <a:pt x="0" y="100902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23" id="23"/>
          <p:cNvGrpSpPr/>
          <p:nvPr/>
        </p:nvGrpSpPr>
        <p:grpSpPr>
          <a:xfrm rot="0">
            <a:off x="7309182" y="5460012"/>
            <a:ext cx="1164616" cy="1910409"/>
            <a:chOff x="0" y="0"/>
            <a:chExt cx="1451520" cy="2381040"/>
          </a:xfrm>
        </p:grpSpPr>
        <p:sp>
          <p:nvSpPr>
            <p:cNvPr name="Freeform 24" id="24"/>
            <p:cNvSpPr/>
            <p:nvPr/>
          </p:nvSpPr>
          <p:spPr>
            <a:xfrm flipH="false" flipV="false" rot="0">
              <a:off x="0" y="-19812"/>
              <a:ext cx="1474216" cy="2444877"/>
            </a:xfrm>
            <a:custGeom>
              <a:avLst/>
              <a:gdLst/>
              <a:ahLst/>
              <a:cxnLst/>
              <a:rect r="r" b="b" t="t" l="l"/>
              <a:pathLst>
                <a:path h="2444877" w="1474216">
                  <a:moveTo>
                    <a:pt x="1394587" y="1366393"/>
                  </a:moveTo>
                  <a:lnTo>
                    <a:pt x="395351" y="2365883"/>
                  </a:lnTo>
                  <a:cubicBezTo>
                    <a:pt x="315849" y="2444877"/>
                    <a:pt x="186944" y="2444877"/>
                    <a:pt x="107315" y="2365883"/>
                  </a:cubicBezTo>
                  <a:lnTo>
                    <a:pt x="0" y="2258441"/>
                  </a:lnTo>
                  <a:lnTo>
                    <a:pt x="891286" y="1366393"/>
                  </a:lnTo>
                  <a:cubicBezTo>
                    <a:pt x="970788" y="1286891"/>
                    <a:pt x="970788" y="1157859"/>
                    <a:pt x="891286" y="1078357"/>
                  </a:cubicBezTo>
                  <a:lnTo>
                    <a:pt x="0" y="186944"/>
                  </a:lnTo>
                  <a:lnTo>
                    <a:pt x="107442" y="79502"/>
                  </a:lnTo>
                  <a:cubicBezTo>
                    <a:pt x="186944" y="0"/>
                    <a:pt x="315849" y="0"/>
                    <a:pt x="395478" y="79502"/>
                  </a:cubicBezTo>
                  <a:lnTo>
                    <a:pt x="1394714" y="1078357"/>
                  </a:lnTo>
                  <a:cubicBezTo>
                    <a:pt x="1474216" y="1157859"/>
                    <a:pt x="1474216" y="1286891"/>
                    <a:pt x="1394714" y="1366393"/>
                  </a:cubicBezTo>
                  <a:close/>
                </a:path>
              </a:pathLst>
            </a:custGeom>
            <a:solidFill>
              <a:srgbClr val="1C5739"/>
            </a:solidFill>
          </p:spPr>
        </p:sp>
      </p:grpSp>
      <p:grpSp>
        <p:nvGrpSpPr>
          <p:cNvPr name="Group 25" id="25"/>
          <p:cNvGrpSpPr/>
          <p:nvPr/>
        </p:nvGrpSpPr>
        <p:grpSpPr>
          <a:xfrm rot="0">
            <a:off x="7449560" y="6112798"/>
            <a:ext cx="325815" cy="605415"/>
            <a:chOff x="0" y="0"/>
            <a:chExt cx="406080" cy="754560"/>
          </a:xfrm>
        </p:grpSpPr>
        <p:sp>
          <p:nvSpPr>
            <p:cNvPr name="Freeform 26" id="26"/>
            <p:cNvSpPr/>
            <p:nvPr/>
          </p:nvSpPr>
          <p:spPr>
            <a:xfrm flipH="false" flipV="false" rot="0">
              <a:off x="0" y="-32385"/>
              <a:ext cx="446659" cy="842137"/>
            </a:xfrm>
            <a:custGeom>
              <a:avLst/>
              <a:gdLst/>
              <a:ahLst/>
              <a:cxnLst/>
              <a:rect r="r" b="b" t="t" l="l"/>
              <a:pathLst>
                <a:path h="842137" w="446659">
                  <a:moveTo>
                    <a:pt x="350393" y="246126"/>
                  </a:moveTo>
                  <a:lnTo>
                    <a:pt x="165354" y="60960"/>
                  </a:lnTo>
                  <a:cubicBezTo>
                    <a:pt x="104394" y="0"/>
                    <a:pt x="0" y="42926"/>
                    <a:pt x="0" y="129413"/>
                  </a:cubicBezTo>
                  <a:lnTo>
                    <a:pt x="0" y="712724"/>
                  </a:lnTo>
                  <a:cubicBezTo>
                    <a:pt x="0" y="799211"/>
                    <a:pt x="104394" y="842137"/>
                    <a:pt x="165354" y="781177"/>
                  </a:cubicBezTo>
                  <a:lnTo>
                    <a:pt x="350393" y="596138"/>
                  </a:lnTo>
                  <a:cubicBezTo>
                    <a:pt x="446659" y="499237"/>
                    <a:pt x="446659" y="342519"/>
                    <a:pt x="350393" y="246126"/>
                  </a:cubicBezTo>
                  <a:close/>
                </a:path>
              </a:pathLst>
            </a:custGeom>
            <a:solidFill>
              <a:srgbClr val="1C5739"/>
            </a:solidFill>
          </p:spPr>
        </p:sp>
      </p:grpSp>
      <p:grpSp>
        <p:nvGrpSpPr>
          <p:cNvPr name="Group 27" id="27"/>
          <p:cNvGrpSpPr/>
          <p:nvPr/>
        </p:nvGrpSpPr>
        <p:grpSpPr>
          <a:xfrm rot="0">
            <a:off x="7755734" y="5637362"/>
            <a:ext cx="5916664" cy="1537801"/>
            <a:chOff x="0" y="0"/>
            <a:chExt cx="7374240" cy="1916640"/>
          </a:xfrm>
        </p:grpSpPr>
        <p:sp>
          <p:nvSpPr>
            <p:cNvPr name="Freeform 28" id="28"/>
            <p:cNvSpPr/>
            <p:nvPr/>
          </p:nvSpPr>
          <p:spPr>
            <a:xfrm flipH="false" flipV="false" rot="0">
              <a:off x="0" y="0"/>
              <a:ext cx="7431151" cy="1963166"/>
            </a:xfrm>
            <a:custGeom>
              <a:avLst/>
              <a:gdLst/>
              <a:ahLst/>
              <a:cxnLst/>
              <a:rect r="r" b="b" t="t" l="l"/>
              <a:pathLst>
                <a:path h="1963166" w="7431151">
                  <a:moveTo>
                    <a:pt x="6464935" y="0"/>
                  </a:moveTo>
                  <a:lnTo>
                    <a:pt x="0" y="0"/>
                  </a:lnTo>
                  <a:lnTo>
                    <a:pt x="837819" y="837565"/>
                  </a:lnTo>
                  <a:cubicBezTo>
                    <a:pt x="877316" y="877062"/>
                    <a:pt x="897636" y="929386"/>
                    <a:pt x="897636" y="981583"/>
                  </a:cubicBezTo>
                  <a:cubicBezTo>
                    <a:pt x="897636" y="1033780"/>
                    <a:pt x="877951" y="1085596"/>
                    <a:pt x="837819" y="1125601"/>
                  </a:cubicBezTo>
                  <a:lnTo>
                    <a:pt x="635" y="1963166"/>
                  </a:lnTo>
                  <a:lnTo>
                    <a:pt x="6464427" y="1963166"/>
                  </a:lnTo>
                  <a:lnTo>
                    <a:pt x="7431151" y="981583"/>
                  </a:lnTo>
                  <a:lnTo>
                    <a:pt x="6464935" y="0"/>
                  </a:lnTo>
                  <a:close/>
                </a:path>
              </a:pathLst>
            </a:custGeom>
            <a:solidFill>
              <a:srgbClr val="1C5739"/>
            </a:solidFill>
          </p:spPr>
        </p:sp>
      </p:grpSp>
      <p:grpSp>
        <p:nvGrpSpPr>
          <p:cNvPr name="Group 29" id="29"/>
          <p:cNvGrpSpPr/>
          <p:nvPr/>
        </p:nvGrpSpPr>
        <p:grpSpPr>
          <a:xfrm rot="0">
            <a:off x="10762591" y="7347891"/>
            <a:ext cx="1165193" cy="1910409"/>
            <a:chOff x="0" y="0"/>
            <a:chExt cx="1452240" cy="2381040"/>
          </a:xfrm>
        </p:grpSpPr>
        <p:sp>
          <p:nvSpPr>
            <p:cNvPr name="Freeform 30" id="30"/>
            <p:cNvSpPr/>
            <p:nvPr/>
          </p:nvSpPr>
          <p:spPr>
            <a:xfrm flipH="false" flipV="false" rot="0">
              <a:off x="-19685" y="-19812"/>
              <a:ext cx="1474216" cy="2444877"/>
            </a:xfrm>
            <a:custGeom>
              <a:avLst/>
              <a:gdLst/>
              <a:ahLst/>
              <a:cxnLst/>
              <a:rect r="r" b="b" t="t" l="l"/>
              <a:pathLst>
                <a:path h="2444877" w="1474216">
                  <a:moveTo>
                    <a:pt x="78994" y="1078484"/>
                  </a:moveTo>
                  <a:lnTo>
                    <a:pt x="1078611" y="78994"/>
                  </a:lnTo>
                  <a:cubicBezTo>
                    <a:pt x="1158240" y="0"/>
                    <a:pt x="1287145" y="0"/>
                    <a:pt x="1366774" y="78994"/>
                  </a:cubicBezTo>
                  <a:lnTo>
                    <a:pt x="1474216" y="186436"/>
                  </a:lnTo>
                  <a:lnTo>
                    <a:pt x="582549" y="1078484"/>
                  </a:lnTo>
                  <a:cubicBezTo>
                    <a:pt x="502920" y="1157986"/>
                    <a:pt x="502920" y="1287018"/>
                    <a:pt x="582549" y="1366520"/>
                  </a:cubicBezTo>
                  <a:lnTo>
                    <a:pt x="1474216" y="2257933"/>
                  </a:lnTo>
                  <a:lnTo>
                    <a:pt x="1366774" y="2365375"/>
                  </a:lnTo>
                  <a:cubicBezTo>
                    <a:pt x="1287145" y="2444877"/>
                    <a:pt x="1158240" y="2444877"/>
                    <a:pt x="1078611" y="2365375"/>
                  </a:cubicBezTo>
                  <a:lnTo>
                    <a:pt x="78994" y="1366012"/>
                  </a:lnTo>
                  <a:cubicBezTo>
                    <a:pt x="0" y="1286510"/>
                    <a:pt x="0" y="1158113"/>
                    <a:pt x="78994" y="1078484"/>
                  </a:cubicBezTo>
                  <a:close/>
                </a:path>
              </a:pathLst>
            </a:custGeom>
            <a:solidFill>
              <a:srgbClr val="397D5A"/>
            </a:solidFill>
          </p:spPr>
        </p:sp>
      </p:grpSp>
      <p:grpSp>
        <p:nvGrpSpPr>
          <p:cNvPr name="Group 31" id="31"/>
          <p:cNvGrpSpPr/>
          <p:nvPr/>
        </p:nvGrpSpPr>
        <p:grpSpPr>
          <a:xfrm rot="0">
            <a:off x="11450038" y="8000677"/>
            <a:ext cx="325815" cy="605415"/>
            <a:chOff x="0" y="0"/>
            <a:chExt cx="406080" cy="754560"/>
          </a:xfrm>
        </p:grpSpPr>
        <p:sp>
          <p:nvSpPr>
            <p:cNvPr name="Freeform 32" id="32"/>
            <p:cNvSpPr/>
            <p:nvPr/>
          </p:nvSpPr>
          <p:spPr>
            <a:xfrm flipH="false" flipV="false" rot="0">
              <a:off x="-24257" y="-32385"/>
              <a:ext cx="447294" cy="842264"/>
            </a:xfrm>
            <a:custGeom>
              <a:avLst/>
              <a:gdLst/>
              <a:ahLst/>
              <a:cxnLst/>
              <a:rect r="r" b="b" t="t" l="l"/>
              <a:pathLst>
                <a:path h="842264" w="447294">
                  <a:moveTo>
                    <a:pt x="96901" y="596138"/>
                  </a:moveTo>
                  <a:lnTo>
                    <a:pt x="281940" y="781304"/>
                  </a:lnTo>
                  <a:cubicBezTo>
                    <a:pt x="342900" y="842264"/>
                    <a:pt x="447294" y="799338"/>
                    <a:pt x="447294" y="712851"/>
                  </a:cubicBezTo>
                  <a:lnTo>
                    <a:pt x="447294" y="129413"/>
                  </a:lnTo>
                  <a:cubicBezTo>
                    <a:pt x="447294" y="42926"/>
                    <a:pt x="342900" y="0"/>
                    <a:pt x="281940" y="60960"/>
                  </a:cubicBezTo>
                  <a:lnTo>
                    <a:pt x="96901" y="246126"/>
                  </a:lnTo>
                  <a:cubicBezTo>
                    <a:pt x="0" y="343027"/>
                    <a:pt x="0" y="499237"/>
                    <a:pt x="96901" y="596138"/>
                  </a:cubicBezTo>
                  <a:close/>
                </a:path>
              </a:pathLst>
            </a:custGeom>
            <a:solidFill>
              <a:srgbClr val="397D5A"/>
            </a:solidFill>
          </p:spPr>
        </p:sp>
      </p:grpSp>
      <p:grpSp>
        <p:nvGrpSpPr>
          <p:cNvPr name="Group 33" id="33"/>
          <p:cNvGrpSpPr/>
          <p:nvPr/>
        </p:nvGrpSpPr>
        <p:grpSpPr>
          <a:xfrm rot="0">
            <a:off x="5518354" y="7525241"/>
            <a:ext cx="5918974" cy="1537801"/>
            <a:chOff x="0" y="0"/>
            <a:chExt cx="7377120" cy="1916640"/>
          </a:xfrm>
        </p:grpSpPr>
        <p:sp>
          <p:nvSpPr>
            <p:cNvPr name="Freeform 34" id="34"/>
            <p:cNvSpPr/>
            <p:nvPr/>
          </p:nvSpPr>
          <p:spPr>
            <a:xfrm flipH="false" flipV="false" rot="0">
              <a:off x="0" y="0"/>
              <a:ext cx="7434580" cy="1963166"/>
            </a:xfrm>
            <a:custGeom>
              <a:avLst/>
              <a:gdLst/>
              <a:ahLst/>
              <a:cxnLst/>
              <a:rect r="r" b="b" t="t" l="l"/>
              <a:pathLst>
                <a:path h="1963166" w="7434580">
                  <a:moveTo>
                    <a:pt x="967105" y="1963166"/>
                  </a:moveTo>
                  <a:lnTo>
                    <a:pt x="7434580" y="1963166"/>
                  </a:lnTo>
                  <a:lnTo>
                    <a:pt x="6596380" y="1125601"/>
                  </a:lnTo>
                  <a:cubicBezTo>
                    <a:pt x="6556883" y="1086104"/>
                    <a:pt x="6536563" y="1033780"/>
                    <a:pt x="6536563" y="981583"/>
                  </a:cubicBezTo>
                  <a:cubicBezTo>
                    <a:pt x="6536563" y="929386"/>
                    <a:pt x="6556375" y="877570"/>
                    <a:pt x="6596380" y="837565"/>
                  </a:cubicBezTo>
                  <a:lnTo>
                    <a:pt x="7434072" y="0"/>
                  </a:lnTo>
                  <a:lnTo>
                    <a:pt x="967105" y="0"/>
                  </a:lnTo>
                  <a:lnTo>
                    <a:pt x="0" y="980948"/>
                  </a:lnTo>
                  <a:lnTo>
                    <a:pt x="967105" y="1963039"/>
                  </a:lnTo>
                  <a:close/>
                </a:path>
              </a:pathLst>
            </a:custGeom>
            <a:solidFill>
              <a:srgbClr val="397D5A"/>
            </a:solidFill>
          </p:spPr>
        </p:sp>
      </p:grpSp>
      <p:sp>
        <p:nvSpPr>
          <p:cNvPr name="Freeform 35" id="35"/>
          <p:cNvSpPr/>
          <p:nvPr/>
        </p:nvSpPr>
        <p:spPr>
          <a:xfrm flipH="false" flipV="false" rot="0">
            <a:off x="9889965" y="3595131"/>
            <a:ext cx="976021" cy="1071481"/>
          </a:xfrm>
          <a:custGeom>
            <a:avLst/>
            <a:gdLst/>
            <a:ahLst/>
            <a:cxnLst/>
            <a:rect r="r" b="b" t="t" l="l"/>
            <a:pathLst>
              <a:path h="1071481" w="976021">
                <a:moveTo>
                  <a:pt x="0" y="0"/>
                </a:moveTo>
                <a:lnTo>
                  <a:pt x="976021" y="0"/>
                </a:lnTo>
                <a:lnTo>
                  <a:pt x="976021" y="1071480"/>
                </a:lnTo>
                <a:lnTo>
                  <a:pt x="0" y="107148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36" id="36"/>
          <p:cNvSpPr/>
          <p:nvPr/>
        </p:nvSpPr>
        <p:spPr>
          <a:xfrm flipH="false" flipV="false" rot="0">
            <a:off x="8477841" y="5957903"/>
            <a:ext cx="928806" cy="896720"/>
          </a:xfrm>
          <a:custGeom>
            <a:avLst/>
            <a:gdLst/>
            <a:ahLst/>
            <a:cxnLst/>
            <a:rect r="r" b="b" t="t" l="l"/>
            <a:pathLst>
              <a:path h="896720" w="928806">
                <a:moveTo>
                  <a:pt x="0" y="0"/>
                </a:moveTo>
                <a:lnTo>
                  <a:pt x="928806" y="0"/>
                </a:lnTo>
                <a:lnTo>
                  <a:pt x="928806" y="896719"/>
                </a:lnTo>
                <a:lnTo>
                  <a:pt x="0" y="89671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37" id="37"/>
          <p:cNvSpPr/>
          <p:nvPr/>
        </p:nvSpPr>
        <p:spPr>
          <a:xfrm flipH="false" flipV="false" rot="0">
            <a:off x="9835982" y="7870488"/>
            <a:ext cx="877197" cy="877197"/>
          </a:xfrm>
          <a:custGeom>
            <a:avLst/>
            <a:gdLst/>
            <a:ahLst/>
            <a:cxnLst/>
            <a:rect r="r" b="b" t="t" l="l"/>
            <a:pathLst>
              <a:path h="877197" w="877197">
                <a:moveTo>
                  <a:pt x="0" y="0"/>
                </a:moveTo>
                <a:lnTo>
                  <a:pt x="877197" y="0"/>
                </a:lnTo>
                <a:lnTo>
                  <a:pt x="877197" y="877197"/>
                </a:lnTo>
                <a:lnTo>
                  <a:pt x="0" y="877197"/>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38" id="38"/>
          <p:cNvSpPr txBox="true"/>
          <p:nvPr/>
        </p:nvSpPr>
        <p:spPr>
          <a:xfrm rot="0">
            <a:off x="769813" y="1221571"/>
            <a:ext cx="5605439" cy="1101958"/>
          </a:xfrm>
          <a:prstGeom prst="rect">
            <a:avLst/>
          </a:prstGeom>
        </p:spPr>
        <p:txBody>
          <a:bodyPr anchor="t" rtlCol="false" tIns="0" lIns="0" bIns="0" rIns="0">
            <a:spAutoFit/>
          </a:bodyPr>
          <a:lstStyle/>
          <a:p>
            <a:pPr algn="l" marL="0" indent="0" lvl="0">
              <a:lnSpc>
                <a:spcPts val="8206"/>
              </a:lnSpc>
              <a:spcBef>
                <a:spcPct val="0"/>
              </a:spcBef>
            </a:pPr>
            <a:r>
              <a:rPr lang="en-US" sz="5946" spc="582">
                <a:solidFill>
                  <a:srgbClr val="FFFFFF"/>
                </a:solidFill>
                <a:latin typeface="Codec Pro ExtraBold"/>
              </a:rPr>
              <a:t>Overview</a:t>
            </a:r>
          </a:p>
        </p:txBody>
      </p:sp>
      <p:sp>
        <p:nvSpPr>
          <p:cNvPr name="TextBox 39" id="39"/>
          <p:cNvSpPr txBox="true"/>
          <p:nvPr/>
        </p:nvSpPr>
        <p:spPr>
          <a:xfrm rot="0">
            <a:off x="9679076" y="2015239"/>
            <a:ext cx="3636065" cy="377001"/>
          </a:xfrm>
          <a:prstGeom prst="rect">
            <a:avLst/>
          </a:prstGeom>
        </p:spPr>
        <p:txBody>
          <a:bodyPr anchor="t" rtlCol="false" tIns="0" lIns="0" bIns="0" rIns="0">
            <a:spAutoFit/>
          </a:bodyPr>
          <a:lstStyle/>
          <a:p>
            <a:pPr algn="l" marL="0" indent="0" lvl="0">
              <a:lnSpc>
                <a:spcPts val="3116"/>
              </a:lnSpc>
              <a:spcBef>
                <a:spcPct val="0"/>
              </a:spcBef>
            </a:pPr>
            <a:r>
              <a:rPr lang="en-US" sz="2258" spc="221">
                <a:solidFill>
                  <a:srgbClr val="FFFFFF"/>
                </a:solidFill>
                <a:latin typeface="Open Sauce"/>
              </a:rPr>
              <a:t>Weed Detection                             </a:t>
            </a:r>
          </a:p>
        </p:txBody>
      </p:sp>
      <p:sp>
        <p:nvSpPr>
          <p:cNvPr name="TextBox 40" id="40"/>
          <p:cNvSpPr txBox="true"/>
          <p:nvPr/>
        </p:nvSpPr>
        <p:spPr>
          <a:xfrm rot="0">
            <a:off x="6363363" y="1852472"/>
            <a:ext cx="979531" cy="799238"/>
          </a:xfrm>
          <a:prstGeom prst="rect">
            <a:avLst/>
          </a:prstGeom>
        </p:spPr>
        <p:txBody>
          <a:bodyPr anchor="t" rtlCol="false" tIns="0" lIns="0" bIns="0" rIns="0">
            <a:spAutoFit/>
          </a:bodyPr>
          <a:lstStyle/>
          <a:p>
            <a:pPr algn="ctr" marL="0" indent="0" lvl="0">
              <a:lnSpc>
                <a:spcPts val="6047"/>
              </a:lnSpc>
              <a:spcBef>
                <a:spcPct val="0"/>
              </a:spcBef>
            </a:pPr>
            <a:r>
              <a:rPr lang="en-US" sz="4381" spc="429">
                <a:solidFill>
                  <a:srgbClr val="231F20"/>
                </a:solidFill>
                <a:latin typeface="Codec Pro ExtraBold"/>
              </a:rPr>
              <a:t>01</a:t>
            </a:r>
          </a:p>
        </p:txBody>
      </p:sp>
      <p:sp>
        <p:nvSpPr>
          <p:cNvPr name="TextBox 41" id="41"/>
          <p:cNvSpPr txBox="true"/>
          <p:nvPr/>
        </p:nvSpPr>
        <p:spPr>
          <a:xfrm rot="0">
            <a:off x="12079705" y="3714588"/>
            <a:ext cx="979531" cy="799238"/>
          </a:xfrm>
          <a:prstGeom prst="rect">
            <a:avLst/>
          </a:prstGeom>
        </p:spPr>
        <p:txBody>
          <a:bodyPr anchor="t" rtlCol="false" tIns="0" lIns="0" bIns="0" rIns="0">
            <a:spAutoFit/>
          </a:bodyPr>
          <a:lstStyle/>
          <a:p>
            <a:pPr algn="ctr" marL="0" indent="0" lvl="0">
              <a:lnSpc>
                <a:spcPts val="6047"/>
              </a:lnSpc>
              <a:spcBef>
                <a:spcPct val="0"/>
              </a:spcBef>
            </a:pPr>
            <a:r>
              <a:rPr lang="en-US" sz="4381" spc="429">
                <a:solidFill>
                  <a:srgbClr val="231F20"/>
                </a:solidFill>
                <a:latin typeface="Codec Pro ExtraBold"/>
              </a:rPr>
              <a:t>02</a:t>
            </a:r>
          </a:p>
        </p:txBody>
      </p:sp>
      <p:sp>
        <p:nvSpPr>
          <p:cNvPr name="TextBox 42" id="42"/>
          <p:cNvSpPr txBox="true"/>
          <p:nvPr/>
        </p:nvSpPr>
        <p:spPr>
          <a:xfrm rot="0">
            <a:off x="9771217" y="6162503"/>
            <a:ext cx="3636065" cy="377001"/>
          </a:xfrm>
          <a:prstGeom prst="rect">
            <a:avLst/>
          </a:prstGeom>
        </p:spPr>
        <p:txBody>
          <a:bodyPr anchor="t" rtlCol="false" tIns="0" lIns="0" bIns="0" rIns="0">
            <a:spAutoFit/>
          </a:bodyPr>
          <a:lstStyle/>
          <a:p>
            <a:pPr algn="l" marL="0" indent="0" lvl="0">
              <a:lnSpc>
                <a:spcPts val="3116"/>
              </a:lnSpc>
              <a:spcBef>
                <a:spcPct val="0"/>
              </a:spcBef>
            </a:pPr>
            <a:r>
              <a:rPr lang="en-US" sz="2258" spc="221">
                <a:solidFill>
                  <a:srgbClr val="FFFFFF"/>
                </a:solidFill>
                <a:latin typeface="Open Sauce"/>
              </a:rPr>
              <a:t>Auto Irrigation</a:t>
            </a:r>
          </a:p>
        </p:txBody>
      </p:sp>
      <p:sp>
        <p:nvSpPr>
          <p:cNvPr name="TextBox 43" id="43"/>
          <p:cNvSpPr txBox="true"/>
          <p:nvPr/>
        </p:nvSpPr>
        <p:spPr>
          <a:xfrm rot="0">
            <a:off x="6211443" y="5969923"/>
            <a:ext cx="979531" cy="799238"/>
          </a:xfrm>
          <a:prstGeom prst="rect">
            <a:avLst/>
          </a:prstGeom>
        </p:spPr>
        <p:txBody>
          <a:bodyPr anchor="t" rtlCol="false" tIns="0" lIns="0" bIns="0" rIns="0">
            <a:spAutoFit/>
          </a:bodyPr>
          <a:lstStyle/>
          <a:p>
            <a:pPr algn="ctr" marL="0" indent="0" lvl="0">
              <a:lnSpc>
                <a:spcPts val="6047"/>
              </a:lnSpc>
              <a:spcBef>
                <a:spcPct val="0"/>
              </a:spcBef>
            </a:pPr>
            <a:r>
              <a:rPr lang="en-US" sz="4381" spc="429">
                <a:solidFill>
                  <a:srgbClr val="231F20"/>
                </a:solidFill>
                <a:latin typeface="Codec Pro ExtraBold"/>
              </a:rPr>
              <a:t>03</a:t>
            </a:r>
          </a:p>
        </p:txBody>
      </p:sp>
      <p:sp>
        <p:nvSpPr>
          <p:cNvPr name="TextBox 44" id="44"/>
          <p:cNvSpPr txBox="true"/>
          <p:nvPr/>
        </p:nvSpPr>
        <p:spPr>
          <a:xfrm rot="0">
            <a:off x="11927784" y="7832039"/>
            <a:ext cx="979531" cy="799238"/>
          </a:xfrm>
          <a:prstGeom prst="rect">
            <a:avLst/>
          </a:prstGeom>
        </p:spPr>
        <p:txBody>
          <a:bodyPr anchor="t" rtlCol="false" tIns="0" lIns="0" bIns="0" rIns="0">
            <a:spAutoFit/>
          </a:bodyPr>
          <a:lstStyle/>
          <a:p>
            <a:pPr algn="ctr" marL="0" indent="0" lvl="0">
              <a:lnSpc>
                <a:spcPts val="6047"/>
              </a:lnSpc>
              <a:spcBef>
                <a:spcPct val="0"/>
              </a:spcBef>
            </a:pPr>
            <a:r>
              <a:rPr lang="en-US" sz="4381" spc="429">
                <a:solidFill>
                  <a:srgbClr val="231F20"/>
                </a:solidFill>
                <a:latin typeface="Codec Pro ExtraBold"/>
              </a:rPr>
              <a:t>04</a:t>
            </a:r>
          </a:p>
        </p:txBody>
      </p:sp>
      <p:sp>
        <p:nvSpPr>
          <p:cNvPr name="TextBox 45" id="45"/>
          <p:cNvSpPr txBox="true"/>
          <p:nvPr/>
        </p:nvSpPr>
        <p:spPr>
          <a:xfrm rot="0">
            <a:off x="6043011" y="4033746"/>
            <a:ext cx="3636065" cy="343473"/>
          </a:xfrm>
          <a:prstGeom prst="rect">
            <a:avLst/>
          </a:prstGeom>
        </p:spPr>
        <p:txBody>
          <a:bodyPr anchor="t" rtlCol="false" tIns="0" lIns="0" bIns="0" rIns="0">
            <a:spAutoFit/>
          </a:bodyPr>
          <a:lstStyle/>
          <a:p>
            <a:pPr algn="r" marL="0" indent="0" lvl="0">
              <a:lnSpc>
                <a:spcPts val="2840"/>
              </a:lnSpc>
              <a:spcBef>
                <a:spcPct val="0"/>
              </a:spcBef>
            </a:pPr>
            <a:r>
              <a:rPr lang="en-US" sz="2058" spc="201">
                <a:solidFill>
                  <a:srgbClr val="FFFFFF"/>
                </a:solidFill>
                <a:latin typeface="Open Sauce"/>
              </a:rPr>
              <a:t>Farming Automation</a:t>
            </a:r>
          </a:p>
        </p:txBody>
      </p:sp>
      <p:sp>
        <p:nvSpPr>
          <p:cNvPr name="TextBox 46" id="46"/>
          <p:cNvSpPr txBox="true"/>
          <p:nvPr/>
        </p:nvSpPr>
        <p:spPr>
          <a:xfrm rot="0">
            <a:off x="5794435" y="8084796"/>
            <a:ext cx="3636065" cy="336234"/>
          </a:xfrm>
          <a:prstGeom prst="rect">
            <a:avLst/>
          </a:prstGeom>
        </p:spPr>
        <p:txBody>
          <a:bodyPr anchor="t" rtlCol="false" tIns="0" lIns="0" bIns="0" rIns="0">
            <a:spAutoFit/>
          </a:bodyPr>
          <a:lstStyle/>
          <a:p>
            <a:pPr algn="r" marL="0" indent="0" lvl="0">
              <a:lnSpc>
                <a:spcPts val="2702"/>
              </a:lnSpc>
              <a:spcBef>
                <a:spcPct val="0"/>
              </a:spcBef>
            </a:pPr>
            <a:r>
              <a:rPr lang="en-US" sz="1958" spc="191">
                <a:solidFill>
                  <a:srgbClr val="FFFFFF"/>
                </a:solidFill>
                <a:latin typeface="Open Sauce"/>
              </a:rPr>
              <a:t>Plan Disease Detection </a:t>
            </a:r>
          </a:p>
        </p:txBody>
      </p:sp>
      <p:sp>
        <p:nvSpPr>
          <p:cNvPr name="TextBox 47" id="47"/>
          <p:cNvSpPr txBox="true"/>
          <p:nvPr/>
        </p:nvSpPr>
        <p:spPr>
          <a:xfrm rot="0">
            <a:off x="769813" y="2482174"/>
            <a:ext cx="4153410" cy="4057331"/>
          </a:xfrm>
          <a:prstGeom prst="rect">
            <a:avLst/>
          </a:prstGeom>
        </p:spPr>
        <p:txBody>
          <a:bodyPr anchor="t" rtlCol="false" tIns="0" lIns="0" bIns="0" rIns="0">
            <a:spAutoFit/>
          </a:bodyPr>
          <a:lstStyle/>
          <a:p>
            <a:pPr>
              <a:lnSpc>
                <a:spcPts val="2538"/>
              </a:lnSpc>
            </a:pPr>
            <a:r>
              <a:rPr lang="en-US" sz="1839" spc="180">
                <a:solidFill>
                  <a:srgbClr val="FFFFFF"/>
                </a:solidFill>
                <a:latin typeface="Open Sauce"/>
              </a:rPr>
              <a:t>The future of agriculture lies in advanced automation technologies and data-driven precision farming practices, aiming to optimize efficiency, sustainability, and resilience in food production.</a:t>
            </a:r>
          </a:p>
          <a:p>
            <a:pPr>
              <a:lnSpc>
                <a:spcPts val="2538"/>
              </a:lnSpc>
            </a:pPr>
          </a:p>
          <a:p>
            <a:pPr>
              <a:lnSpc>
                <a:spcPts val="2538"/>
              </a:lnSpc>
            </a:pPr>
          </a:p>
          <a:p>
            <a:pPr>
              <a:lnSpc>
                <a:spcPts val="2538"/>
              </a:lnSpc>
            </a:pPr>
          </a:p>
          <a:p>
            <a:pPr>
              <a:lnSpc>
                <a:spcPts val="2538"/>
              </a:lnSpc>
            </a:pPr>
          </a:p>
          <a:p>
            <a:pPr>
              <a:lnSpc>
                <a:spcPts val="2538"/>
              </a:lnSpc>
            </a:pPr>
          </a:p>
          <a:p>
            <a:pPr algn="l" marL="0" indent="0" lvl="0">
              <a:lnSpc>
                <a:spcPts val="2538"/>
              </a:lnSpc>
              <a:spcBef>
                <a:spcPct val="0"/>
              </a:spcBef>
            </a:pPr>
          </a:p>
        </p:txBody>
      </p:sp>
      <p:sp>
        <p:nvSpPr>
          <p:cNvPr name="Freeform 48" id="48"/>
          <p:cNvSpPr/>
          <p:nvPr/>
        </p:nvSpPr>
        <p:spPr>
          <a:xfrm flipH="false" flipV="false" rot="0">
            <a:off x="14471421" y="380119"/>
            <a:ext cx="3459096" cy="1297161"/>
          </a:xfrm>
          <a:custGeom>
            <a:avLst/>
            <a:gdLst/>
            <a:ahLst/>
            <a:cxnLst/>
            <a:rect r="r" b="b" t="t" l="l"/>
            <a:pathLst>
              <a:path h="1297161" w="3459096">
                <a:moveTo>
                  <a:pt x="0" y="0"/>
                </a:moveTo>
                <a:lnTo>
                  <a:pt x="3459096" y="0"/>
                </a:lnTo>
                <a:lnTo>
                  <a:pt x="3459096" y="1297162"/>
                </a:lnTo>
                <a:lnTo>
                  <a:pt x="0" y="1297162"/>
                </a:lnTo>
                <a:lnTo>
                  <a:pt x="0" y="0"/>
                </a:lnTo>
                <a:close/>
              </a:path>
            </a:pathLst>
          </a:custGeom>
          <a:blipFill>
            <a:blip r:embed="rId12"/>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grpSp>
        <p:nvGrpSpPr>
          <p:cNvPr name="Group 2" id="2"/>
          <p:cNvGrpSpPr/>
          <p:nvPr/>
        </p:nvGrpSpPr>
        <p:grpSpPr>
          <a:xfrm rot="0">
            <a:off x="8757864" y="2547270"/>
            <a:ext cx="6306960" cy="6309618"/>
            <a:chOff x="0" y="0"/>
            <a:chExt cx="6832800" cy="6835680"/>
          </a:xfrm>
        </p:grpSpPr>
        <p:sp>
          <p:nvSpPr>
            <p:cNvPr name="Freeform 3" id="3"/>
            <p:cNvSpPr/>
            <p:nvPr/>
          </p:nvSpPr>
          <p:spPr>
            <a:xfrm flipH="false" flipV="false" rot="0">
              <a:off x="0" y="508"/>
              <a:ext cx="6832726" cy="6835140"/>
            </a:xfrm>
            <a:custGeom>
              <a:avLst/>
              <a:gdLst/>
              <a:ahLst/>
              <a:cxnLst/>
              <a:rect r="r" b="b" t="t" l="l"/>
              <a:pathLst>
                <a:path h="6835140" w="6832726">
                  <a:moveTo>
                    <a:pt x="3408807" y="6835140"/>
                  </a:moveTo>
                  <a:cubicBezTo>
                    <a:pt x="3385947" y="6835140"/>
                    <a:pt x="3370707" y="6812280"/>
                    <a:pt x="3370707" y="6797040"/>
                  </a:cubicBezTo>
                  <a:cubicBezTo>
                    <a:pt x="3370707" y="6774180"/>
                    <a:pt x="3385947" y="6758940"/>
                    <a:pt x="3408807" y="6758940"/>
                  </a:cubicBezTo>
                  <a:cubicBezTo>
                    <a:pt x="3424047" y="6758940"/>
                    <a:pt x="3446907" y="6774180"/>
                    <a:pt x="3446907" y="6797040"/>
                  </a:cubicBezTo>
                  <a:cubicBezTo>
                    <a:pt x="3446907" y="6812280"/>
                    <a:pt x="3424047" y="6835140"/>
                    <a:pt x="3408807" y="6835140"/>
                  </a:cubicBezTo>
                  <a:close/>
                  <a:moveTo>
                    <a:pt x="3584194" y="6789420"/>
                  </a:moveTo>
                  <a:cubicBezTo>
                    <a:pt x="3584194" y="6766560"/>
                    <a:pt x="3599434" y="6751320"/>
                    <a:pt x="3614674" y="6751320"/>
                  </a:cubicBezTo>
                  <a:cubicBezTo>
                    <a:pt x="3637534" y="6751320"/>
                    <a:pt x="3660394" y="6766560"/>
                    <a:pt x="3660394" y="6789420"/>
                  </a:cubicBezTo>
                  <a:cubicBezTo>
                    <a:pt x="3660394" y="6804660"/>
                    <a:pt x="3645154" y="6827520"/>
                    <a:pt x="3622294" y="6827520"/>
                  </a:cubicBezTo>
                  <a:cubicBezTo>
                    <a:pt x="3599434" y="6827520"/>
                    <a:pt x="3584194" y="6812280"/>
                    <a:pt x="3584194" y="6789420"/>
                  </a:cubicBezTo>
                  <a:close/>
                  <a:moveTo>
                    <a:pt x="3187700" y="6827520"/>
                  </a:moveTo>
                  <a:cubicBezTo>
                    <a:pt x="3172460" y="6827520"/>
                    <a:pt x="3149600" y="6804660"/>
                    <a:pt x="3157220" y="6781800"/>
                  </a:cubicBezTo>
                  <a:cubicBezTo>
                    <a:pt x="3157220" y="6766560"/>
                    <a:pt x="3172460" y="6751320"/>
                    <a:pt x="3195320" y="6751320"/>
                  </a:cubicBezTo>
                  <a:cubicBezTo>
                    <a:pt x="3218180" y="6751320"/>
                    <a:pt x="3233420" y="6766560"/>
                    <a:pt x="3233420" y="6789420"/>
                  </a:cubicBezTo>
                  <a:cubicBezTo>
                    <a:pt x="3225800" y="6812280"/>
                    <a:pt x="3210560" y="6827520"/>
                    <a:pt x="3195320" y="6827520"/>
                  </a:cubicBezTo>
                  <a:cubicBezTo>
                    <a:pt x="3195320" y="6827520"/>
                    <a:pt x="3187700" y="6827520"/>
                    <a:pt x="3187700" y="6827520"/>
                  </a:cubicBezTo>
                  <a:close/>
                  <a:moveTo>
                    <a:pt x="3797808" y="6774053"/>
                  </a:moveTo>
                  <a:cubicBezTo>
                    <a:pt x="3790188" y="6751193"/>
                    <a:pt x="3805428" y="6735953"/>
                    <a:pt x="3828288" y="6728333"/>
                  </a:cubicBezTo>
                  <a:cubicBezTo>
                    <a:pt x="3851148" y="6728333"/>
                    <a:pt x="3866388" y="6743573"/>
                    <a:pt x="3874008" y="6766433"/>
                  </a:cubicBezTo>
                  <a:cubicBezTo>
                    <a:pt x="3874008" y="6781673"/>
                    <a:pt x="3858768" y="6804533"/>
                    <a:pt x="3835908" y="6804533"/>
                  </a:cubicBezTo>
                  <a:cubicBezTo>
                    <a:pt x="3813048" y="6804533"/>
                    <a:pt x="3797808" y="6789293"/>
                    <a:pt x="3797808" y="6774053"/>
                  </a:cubicBezTo>
                  <a:close/>
                  <a:moveTo>
                    <a:pt x="2974213" y="6804533"/>
                  </a:moveTo>
                  <a:cubicBezTo>
                    <a:pt x="2951353" y="6804533"/>
                    <a:pt x="2936113" y="6781673"/>
                    <a:pt x="2943733" y="6758813"/>
                  </a:cubicBezTo>
                  <a:cubicBezTo>
                    <a:pt x="2943733" y="6743573"/>
                    <a:pt x="2966593" y="6728333"/>
                    <a:pt x="2981833" y="6728333"/>
                  </a:cubicBezTo>
                  <a:cubicBezTo>
                    <a:pt x="3004693" y="6728333"/>
                    <a:pt x="3019933" y="6751193"/>
                    <a:pt x="3019933" y="6774053"/>
                  </a:cubicBezTo>
                  <a:cubicBezTo>
                    <a:pt x="3012313" y="6789293"/>
                    <a:pt x="2997073" y="6804533"/>
                    <a:pt x="2981833" y="6804533"/>
                  </a:cubicBezTo>
                  <a:cubicBezTo>
                    <a:pt x="2974213" y="6804533"/>
                    <a:pt x="2974213" y="6804533"/>
                    <a:pt x="2974213" y="6804533"/>
                  </a:cubicBezTo>
                  <a:close/>
                  <a:moveTo>
                    <a:pt x="4011295" y="6743446"/>
                  </a:moveTo>
                  <a:cubicBezTo>
                    <a:pt x="4003675" y="6720586"/>
                    <a:pt x="4018915" y="6705346"/>
                    <a:pt x="4041775" y="6697726"/>
                  </a:cubicBezTo>
                  <a:cubicBezTo>
                    <a:pt x="4057015" y="6697726"/>
                    <a:pt x="4079875" y="6705346"/>
                    <a:pt x="4079875" y="6728206"/>
                  </a:cubicBezTo>
                  <a:cubicBezTo>
                    <a:pt x="4087495" y="6751066"/>
                    <a:pt x="4072255" y="6766306"/>
                    <a:pt x="4049395" y="6773926"/>
                  </a:cubicBezTo>
                  <a:cubicBezTo>
                    <a:pt x="4049395" y="6773926"/>
                    <a:pt x="4049395" y="6773926"/>
                    <a:pt x="4041775" y="6773926"/>
                  </a:cubicBezTo>
                  <a:cubicBezTo>
                    <a:pt x="4026535" y="6773926"/>
                    <a:pt x="4011295" y="6758686"/>
                    <a:pt x="4011295" y="6743446"/>
                  </a:cubicBezTo>
                  <a:close/>
                  <a:moveTo>
                    <a:pt x="2760599" y="6766306"/>
                  </a:moveTo>
                  <a:cubicBezTo>
                    <a:pt x="2737739" y="6766306"/>
                    <a:pt x="2730119" y="6743446"/>
                    <a:pt x="2730119" y="6728206"/>
                  </a:cubicBezTo>
                  <a:cubicBezTo>
                    <a:pt x="2737739" y="6705346"/>
                    <a:pt x="2752979" y="6690106"/>
                    <a:pt x="2775839" y="6697726"/>
                  </a:cubicBezTo>
                  <a:cubicBezTo>
                    <a:pt x="2798699" y="6697726"/>
                    <a:pt x="2806319" y="6720586"/>
                    <a:pt x="2806319" y="6735826"/>
                  </a:cubicBezTo>
                  <a:cubicBezTo>
                    <a:pt x="2798699" y="6758686"/>
                    <a:pt x="2783459" y="6773926"/>
                    <a:pt x="2768219" y="6773926"/>
                  </a:cubicBezTo>
                  <a:cubicBezTo>
                    <a:pt x="2768219" y="6773926"/>
                    <a:pt x="2760599" y="6773926"/>
                    <a:pt x="2760599" y="6766306"/>
                  </a:cubicBezTo>
                  <a:close/>
                  <a:moveTo>
                    <a:pt x="4217162" y="6697599"/>
                  </a:moveTo>
                  <a:cubicBezTo>
                    <a:pt x="4209542" y="6682359"/>
                    <a:pt x="4224782" y="6659499"/>
                    <a:pt x="4247642" y="6651879"/>
                  </a:cubicBezTo>
                  <a:cubicBezTo>
                    <a:pt x="4262882" y="6644259"/>
                    <a:pt x="4285742" y="6659499"/>
                    <a:pt x="4293362" y="6682359"/>
                  </a:cubicBezTo>
                  <a:cubicBezTo>
                    <a:pt x="4293362" y="6697599"/>
                    <a:pt x="4285742" y="6720459"/>
                    <a:pt x="4262882" y="6728079"/>
                  </a:cubicBezTo>
                  <a:cubicBezTo>
                    <a:pt x="4262882" y="6728079"/>
                    <a:pt x="4255262" y="6728079"/>
                    <a:pt x="4255262" y="6728079"/>
                  </a:cubicBezTo>
                  <a:cubicBezTo>
                    <a:pt x="4240022" y="6728079"/>
                    <a:pt x="4224782" y="6712839"/>
                    <a:pt x="4217162" y="6697599"/>
                  </a:cubicBezTo>
                  <a:close/>
                  <a:moveTo>
                    <a:pt x="2547112" y="6720459"/>
                  </a:moveTo>
                  <a:cubicBezTo>
                    <a:pt x="2531872" y="6712839"/>
                    <a:pt x="2516632" y="6697599"/>
                    <a:pt x="2524252" y="6674739"/>
                  </a:cubicBezTo>
                  <a:cubicBezTo>
                    <a:pt x="2524252" y="6651879"/>
                    <a:pt x="2547112" y="6644259"/>
                    <a:pt x="2569972" y="6644259"/>
                  </a:cubicBezTo>
                  <a:cubicBezTo>
                    <a:pt x="2585212" y="6651879"/>
                    <a:pt x="2600452" y="6674739"/>
                    <a:pt x="2592832" y="6697726"/>
                  </a:cubicBezTo>
                  <a:cubicBezTo>
                    <a:pt x="2592832" y="6712966"/>
                    <a:pt x="2577592" y="6720586"/>
                    <a:pt x="2562352" y="6720586"/>
                  </a:cubicBezTo>
                  <a:cubicBezTo>
                    <a:pt x="2554732" y="6720586"/>
                    <a:pt x="2554732" y="6720586"/>
                    <a:pt x="2547112" y="6720586"/>
                  </a:cubicBezTo>
                  <a:close/>
                  <a:moveTo>
                    <a:pt x="4423029" y="6644259"/>
                  </a:moveTo>
                  <a:cubicBezTo>
                    <a:pt x="4415409" y="6621399"/>
                    <a:pt x="4430649" y="6598539"/>
                    <a:pt x="4445889" y="6590792"/>
                  </a:cubicBezTo>
                  <a:cubicBezTo>
                    <a:pt x="4468749" y="6590792"/>
                    <a:pt x="4491609" y="6598412"/>
                    <a:pt x="4499229" y="6621272"/>
                  </a:cubicBezTo>
                  <a:cubicBezTo>
                    <a:pt x="4499229" y="6636512"/>
                    <a:pt x="4491609" y="6659372"/>
                    <a:pt x="4468749" y="6666992"/>
                  </a:cubicBezTo>
                  <a:cubicBezTo>
                    <a:pt x="4468749" y="6666992"/>
                    <a:pt x="4461129" y="6666992"/>
                    <a:pt x="4461129" y="6666992"/>
                  </a:cubicBezTo>
                  <a:cubicBezTo>
                    <a:pt x="4445889" y="6666992"/>
                    <a:pt x="4430649" y="6659372"/>
                    <a:pt x="4423029" y="6644132"/>
                  </a:cubicBezTo>
                  <a:close/>
                  <a:moveTo>
                    <a:pt x="2341118" y="6659372"/>
                  </a:moveTo>
                  <a:cubicBezTo>
                    <a:pt x="2318258" y="6651752"/>
                    <a:pt x="2310638" y="6628892"/>
                    <a:pt x="2318258" y="6613652"/>
                  </a:cubicBezTo>
                  <a:cubicBezTo>
                    <a:pt x="2325878" y="6590792"/>
                    <a:pt x="2348738" y="6583172"/>
                    <a:pt x="2363978" y="6590792"/>
                  </a:cubicBezTo>
                  <a:cubicBezTo>
                    <a:pt x="2386838" y="6590792"/>
                    <a:pt x="2394458" y="6613652"/>
                    <a:pt x="2386838" y="6636512"/>
                  </a:cubicBezTo>
                  <a:cubicBezTo>
                    <a:pt x="2386838" y="6651752"/>
                    <a:pt x="2371598" y="6659372"/>
                    <a:pt x="2356358" y="6659372"/>
                  </a:cubicBezTo>
                  <a:cubicBezTo>
                    <a:pt x="2348738" y="6659372"/>
                    <a:pt x="2348738" y="6659372"/>
                    <a:pt x="2341118" y="6659372"/>
                  </a:cubicBezTo>
                  <a:close/>
                  <a:moveTo>
                    <a:pt x="4628896" y="6567805"/>
                  </a:moveTo>
                  <a:cubicBezTo>
                    <a:pt x="4621276" y="6552565"/>
                    <a:pt x="4628896" y="6529705"/>
                    <a:pt x="4644136" y="6522085"/>
                  </a:cubicBezTo>
                  <a:cubicBezTo>
                    <a:pt x="4666996" y="6514465"/>
                    <a:pt x="4689856" y="6522085"/>
                    <a:pt x="4697476" y="6544945"/>
                  </a:cubicBezTo>
                  <a:cubicBezTo>
                    <a:pt x="4705096" y="6560185"/>
                    <a:pt x="4697476" y="6583045"/>
                    <a:pt x="4674616" y="6590665"/>
                  </a:cubicBezTo>
                  <a:cubicBezTo>
                    <a:pt x="4674616" y="6590665"/>
                    <a:pt x="4666996" y="6598285"/>
                    <a:pt x="4659376" y="6598285"/>
                  </a:cubicBezTo>
                  <a:cubicBezTo>
                    <a:pt x="4644136" y="6598285"/>
                    <a:pt x="4628896" y="6583045"/>
                    <a:pt x="4628896" y="6567805"/>
                  </a:cubicBezTo>
                  <a:close/>
                  <a:moveTo>
                    <a:pt x="2135251" y="6583045"/>
                  </a:moveTo>
                  <a:cubicBezTo>
                    <a:pt x="2120011" y="6575425"/>
                    <a:pt x="2112391" y="6552565"/>
                    <a:pt x="2120011" y="6537325"/>
                  </a:cubicBezTo>
                  <a:cubicBezTo>
                    <a:pt x="2127631" y="6514465"/>
                    <a:pt x="2150491" y="6506845"/>
                    <a:pt x="2165731" y="6514465"/>
                  </a:cubicBezTo>
                  <a:cubicBezTo>
                    <a:pt x="2188591" y="6522085"/>
                    <a:pt x="2196211" y="6544945"/>
                    <a:pt x="2188591" y="6560185"/>
                  </a:cubicBezTo>
                  <a:cubicBezTo>
                    <a:pt x="2180971" y="6575425"/>
                    <a:pt x="2165731" y="6590665"/>
                    <a:pt x="2150491" y="6590665"/>
                  </a:cubicBezTo>
                  <a:cubicBezTo>
                    <a:pt x="2150491" y="6590665"/>
                    <a:pt x="2142871" y="6590665"/>
                    <a:pt x="2135251" y="6583045"/>
                  </a:cubicBezTo>
                  <a:close/>
                  <a:moveTo>
                    <a:pt x="4827143" y="6491478"/>
                  </a:moveTo>
                  <a:cubicBezTo>
                    <a:pt x="4811903" y="6468618"/>
                    <a:pt x="4819523" y="6445758"/>
                    <a:pt x="4842383" y="6438011"/>
                  </a:cubicBezTo>
                  <a:cubicBezTo>
                    <a:pt x="4857623" y="6430391"/>
                    <a:pt x="4880483" y="6438011"/>
                    <a:pt x="4895723" y="6453251"/>
                  </a:cubicBezTo>
                  <a:cubicBezTo>
                    <a:pt x="4903343" y="6476111"/>
                    <a:pt x="4895723" y="6498971"/>
                    <a:pt x="4872863" y="6506718"/>
                  </a:cubicBezTo>
                  <a:cubicBezTo>
                    <a:pt x="4872863" y="6506718"/>
                    <a:pt x="4865243" y="6506718"/>
                    <a:pt x="4857623" y="6506718"/>
                  </a:cubicBezTo>
                  <a:cubicBezTo>
                    <a:pt x="4842383" y="6506718"/>
                    <a:pt x="4827143" y="6499098"/>
                    <a:pt x="4827143" y="6491478"/>
                  </a:cubicBezTo>
                  <a:close/>
                  <a:moveTo>
                    <a:pt x="1936877" y="6499098"/>
                  </a:moveTo>
                  <a:cubicBezTo>
                    <a:pt x="1921637" y="6491478"/>
                    <a:pt x="1914017" y="6468618"/>
                    <a:pt x="1921637" y="6445631"/>
                  </a:cubicBezTo>
                  <a:cubicBezTo>
                    <a:pt x="1929257" y="6430391"/>
                    <a:pt x="1952117" y="6422771"/>
                    <a:pt x="1974977" y="6430391"/>
                  </a:cubicBezTo>
                  <a:cubicBezTo>
                    <a:pt x="1990217" y="6438011"/>
                    <a:pt x="1997837" y="6460871"/>
                    <a:pt x="1990217" y="6476111"/>
                  </a:cubicBezTo>
                  <a:cubicBezTo>
                    <a:pt x="1982597" y="6491351"/>
                    <a:pt x="1967357" y="6498971"/>
                    <a:pt x="1959737" y="6498971"/>
                  </a:cubicBezTo>
                  <a:cubicBezTo>
                    <a:pt x="1952117" y="6498971"/>
                    <a:pt x="1944497" y="6498971"/>
                    <a:pt x="1936877" y="6498971"/>
                  </a:cubicBezTo>
                  <a:close/>
                  <a:moveTo>
                    <a:pt x="5017770" y="6392164"/>
                  </a:moveTo>
                  <a:cubicBezTo>
                    <a:pt x="5002530" y="6376924"/>
                    <a:pt x="5010150" y="6354064"/>
                    <a:pt x="5033010" y="6338697"/>
                  </a:cubicBezTo>
                  <a:cubicBezTo>
                    <a:pt x="5048250" y="6331077"/>
                    <a:pt x="5071110" y="6338697"/>
                    <a:pt x="5078730" y="6353937"/>
                  </a:cubicBezTo>
                  <a:cubicBezTo>
                    <a:pt x="5093970" y="6376797"/>
                    <a:pt x="5086350" y="6399657"/>
                    <a:pt x="5063490" y="6407404"/>
                  </a:cubicBezTo>
                  <a:cubicBezTo>
                    <a:pt x="5063490" y="6407404"/>
                    <a:pt x="5055870" y="6415024"/>
                    <a:pt x="5048250" y="6415024"/>
                  </a:cubicBezTo>
                  <a:cubicBezTo>
                    <a:pt x="5033010" y="6415024"/>
                    <a:pt x="5025390" y="6407404"/>
                    <a:pt x="5017770" y="6392164"/>
                  </a:cubicBezTo>
                  <a:close/>
                  <a:moveTo>
                    <a:pt x="1746250" y="6399784"/>
                  </a:moveTo>
                  <a:cubicBezTo>
                    <a:pt x="1731010" y="6384544"/>
                    <a:pt x="1723390" y="6361684"/>
                    <a:pt x="1731010" y="6346317"/>
                  </a:cubicBezTo>
                  <a:cubicBezTo>
                    <a:pt x="1746250" y="6323457"/>
                    <a:pt x="1769110" y="6323457"/>
                    <a:pt x="1784350" y="6331077"/>
                  </a:cubicBezTo>
                  <a:cubicBezTo>
                    <a:pt x="1807210" y="6338697"/>
                    <a:pt x="1807210" y="6361557"/>
                    <a:pt x="1799590" y="6384544"/>
                  </a:cubicBezTo>
                  <a:cubicBezTo>
                    <a:pt x="1791970" y="6392164"/>
                    <a:pt x="1776730" y="6399784"/>
                    <a:pt x="1769110" y="6399784"/>
                  </a:cubicBezTo>
                  <a:cubicBezTo>
                    <a:pt x="1761490" y="6399784"/>
                    <a:pt x="1753870" y="6399784"/>
                    <a:pt x="1746250" y="6399784"/>
                  </a:cubicBezTo>
                  <a:close/>
                  <a:moveTo>
                    <a:pt x="5200777" y="6285357"/>
                  </a:moveTo>
                  <a:cubicBezTo>
                    <a:pt x="5185537" y="6270117"/>
                    <a:pt x="5193157" y="6247257"/>
                    <a:pt x="5208397" y="6231890"/>
                  </a:cubicBezTo>
                  <a:cubicBezTo>
                    <a:pt x="5231257" y="6224270"/>
                    <a:pt x="5254117" y="6224270"/>
                    <a:pt x="5261737" y="6247130"/>
                  </a:cubicBezTo>
                  <a:cubicBezTo>
                    <a:pt x="5276977" y="6262370"/>
                    <a:pt x="5269357" y="6285230"/>
                    <a:pt x="5254117" y="6292850"/>
                  </a:cubicBezTo>
                  <a:cubicBezTo>
                    <a:pt x="5246497" y="6300470"/>
                    <a:pt x="5238877" y="6300470"/>
                    <a:pt x="5231257" y="6300470"/>
                  </a:cubicBezTo>
                  <a:cubicBezTo>
                    <a:pt x="5223637" y="6300470"/>
                    <a:pt x="5208397" y="6292850"/>
                    <a:pt x="5200777" y="6285230"/>
                  </a:cubicBezTo>
                  <a:close/>
                  <a:moveTo>
                    <a:pt x="1563243" y="6285230"/>
                  </a:moveTo>
                  <a:cubicBezTo>
                    <a:pt x="1548003" y="6269990"/>
                    <a:pt x="1540383" y="6247130"/>
                    <a:pt x="1548003" y="6231763"/>
                  </a:cubicBezTo>
                  <a:cubicBezTo>
                    <a:pt x="1563243" y="6216523"/>
                    <a:pt x="1586103" y="6208903"/>
                    <a:pt x="1601343" y="6224143"/>
                  </a:cubicBezTo>
                  <a:cubicBezTo>
                    <a:pt x="1624203" y="6231763"/>
                    <a:pt x="1624203" y="6254623"/>
                    <a:pt x="1616583" y="6277610"/>
                  </a:cubicBezTo>
                  <a:cubicBezTo>
                    <a:pt x="1608963" y="6285230"/>
                    <a:pt x="1593723" y="6292850"/>
                    <a:pt x="1586103" y="6292850"/>
                  </a:cubicBezTo>
                  <a:cubicBezTo>
                    <a:pt x="1578483" y="6292850"/>
                    <a:pt x="1570863" y="6292850"/>
                    <a:pt x="1563243" y="6285230"/>
                  </a:cubicBezTo>
                  <a:close/>
                  <a:moveTo>
                    <a:pt x="5376164" y="6163183"/>
                  </a:moveTo>
                  <a:cubicBezTo>
                    <a:pt x="5368544" y="6147943"/>
                    <a:pt x="5368544" y="6125083"/>
                    <a:pt x="5383784" y="6109716"/>
                  </a:cubicBezTo>
                  <a:cubicBezTo>
                    <a:pt x="5406644" y="6102096"/>
                    <a:pt x="5429504" y="6102096"/>
                    <a:pt x="5437124" y="6117336"/>
                  </a:cubicBezTo>
                  <a:cubicBezTo>
                    <a:pt x="5452364" y="6140196"/>
                    <a:pt x="5452364" y="6163056"/>
                    <a:pt x="5429504" y="6170803"/>
                  </a:cubicBezTo>
                  <a:cubicBezTo>
                    <a:pt x="5421884" y="6178423"/>
                    <a:pt x="5414264" y="6178423"/>
                    <a:pt x="5406644" y="6178423"/>
                  </a:cubicBezTo>
                  <a:cubicBezTo>
                    <a:pt x="5399024" y="6178423"/>
                    <a:pt x="5383784" y="6178423"/>
                    <a:pt x="5376164" y="6163183"/>
                  </a:cubicBezTo>
                  <a:close/>
                  <a:moveTo>
                    <a:pt x="1387856" y="6163183"/>
                  </a:moveTo>
                  <a:cubicBezTo>
                    <a:pt x="1364996" y="6147943"/>
                    <a:pt x="1364996" y="6125083"/>
                    <a:pt x="1380236" y="6109716"/>
                  </a:cubicBezTo>
                  <a:cubicBezTo>
                    <a:pt x="1387856" y="6094476"/>
                    <a:pt x="1410716" y="6086856"/>
                    <a:pt x="1425956" y="6102096"/>
                  </a:cubicBezTo>
                  <a:cubicBezTo>
                    <a:pt x="1448816" y="6109716"/>
                    <a:pt x="1448816" y="6140196"/>
                    <a:pt x="1441196" y="6155563"/>
                  </a:cubicBezTo>
                  <a:cubicBezTo>
                    <a:pt x="1433576" y="6163183"/>
                    <a:pt x="1418336" y="6170803"/>
                    <a:pt x="1410716" y="6170803"/>
                  </a:cubicBezTo>
                  <a:cubicBezTo>
                    <a:pt x="1395476" y="6170803"/>
                    <a:pt x="1387856" y="6163183"/>
                    <a:pt x="1387856" y="6163183"/>
                  </a:cubicBezTo>
                  <a:close/>
                  <a:moveTo>
                    <a:pt x="5551551" y="6033516"/>
                  </a:moveTo>
                  <a:cubicBezTo>
                    <a:pt x="5536311" y="6018276"/>
                    <a:pt x="5536311" y="5995416"/>
                    <a:pt x="5551551" y="5980049"/>
                  </a:cubicBezTo>
                  <a:cubicBezTo>
                    <a:pt x="5566791" y="5964809"/>
                    <a:pt x="5597271" y="5972429"/>
                    <a:pt x="5604891" y="5987669"/>
                  </a:cubicBezTo>
                  <a:cubicBezTo>
                    <a:pt x="5620131" y="6002909"/>
                    <a:pt x="5620131" y="6025769"/>
                    <a:pt x="5604891" y="6041136"/>
                  </a:cubicBezTo>
                  <a:cubicBezTo>
                    <a:pt x="5597271" y="6048756"/>
                    <a:pt x="5589651" y="6048756"/>
                    <a:pt x="5574411" y="6048756"/>
                  </a:cubicBezTo>
                  <a:cubicBezTo>
                    <a:pt x="5566791" y="6048756"/>
                    <a:pt x="5559171" y="6041136"/>
                    <a:pt x="5551551" y="6033516"/>
                  </a:cubicBezTo>
                  <a:close/>
                  <a:moveTo>
                    <a:pt x="1212469" y="6025896"/>
                  </a:moveTo>
                  <a:cubicBezTo>
                    <a:pt x="1197229" y="6010656"/>
                    <a:pt x="1197229" y="5987796"/>
                    <a:pt x="1212469" y="5972429"/>
                  </a:cubicBezTo>
                  <a:cubicBezTo>
                    <a:pt x="1220089" y="5957189"/>
                    <a:pt x="1250569" y="5957189"/>
                    <a:pt x="1265809" y="5972429"/>
                  </a:cubicBezTo>
                  <a:cubicBezTo>
                    <a:pt x="1281049" y="5980049"/>
                    <a:pt x="1281049" y="6002909"/>
                    <a:pt x="1265809" y="6025896"/>
                  </a:cubicBezTo>
                  <a:cubicBezTo>
                    <a:pt x="1258189" y="6033516"/>
                    <a:pt x="1250569" y="6033516"/>
                    <a:pt x="1235329" y="6033516"/>
                  </a:cubicBezTo>
                  <a:cubicBezTo>
                    <a:pt x="1227709" y="6033516"/>
                    <a:pt x="1220089" y="6033516"/>
                    <a:pt x="1212469" y="6025896"/>
                  </a:cubicBezTo>
                  <a:close/>
                  <a:moveTo>
                    <a:pt x="5711698" y="5896229"/>
                  </a:moveTo>
                  <a:cubicBezTo>
                    <a:pt x="5696458" y="5880989"/>
                    <a:pt x="5696458" y="5858129"/>
                    <a:pt x="5711698" y="5842762"/>
                  </a:cubicBezTo>
                  <a:cubicBezTo>
                    <a:pt x="5726938" y="5827522"/>
                    <a:pt x="5749798" y="5827522"/>
                    <a:pt x="5765038" y="5842762"/>
                  </a:cubicBezTo>
                  <a:cubicBezTo>
                    <a:pt x="5780278" y="5858002"/>
                    <a:pt x="5780278" y="5880862"/>
                    <a:pt x="5765038" y="5896229"/>
                  </a:cubicBezTo>
                  <a:cubicBezTo>
                    <a:pt x="5757418" y="5903849"/>
                    <a:pt x="5749798" y="5903849"/>
                    <a:pt x="5734558" y="5903849"/>
                  </a:cubicBezTo>
                  <a:cubicBezTo>
                    <a:pt x="5726938" y="5903849"/>
                    <a:pt x="5719318" y="5903849"/>
                    <a:pt x="5711698" y="5896229"/>
                  </a:cubicBezTo>
                  <a:close/>
                  <a:moveTo>
                    <a:pt x="1052322" y="5880989"/>
                  </a:moveTo>
                  <a:cubicBezTo>
                    <a:pt x="1037082" y="5865749"/>
                    <a:pt x="1037082" y="5842889"/>
                    <a:pt x="1052322" y="5827522"/>
                  </a:cubicBezTo>
                  <a:cubicBezTo>
                    <a:pt x="1067562" y="5812282"/>
                    <a:pt x="1090422" y="5812282"/>
                    <a:pt x="1105662" y="5827522"/>
                  </a:cubicBezTo>
                  <a:cubicBezTo>
                    <a:pt x="1120902" y="5842762"/>
                    <a:pt x="1120902" y="5865622"/>
                    <a:pt x="1105662" y="5880989"/>
                  </a:cubicBezTo>
                  <a:cubicBezTo>
                    <a:pt x="1098042" y="5888609"/>
                    <a:pt x="1090422" y="5896229"/>
                    <a:pt x="1082802" y="5896229"/>
                  </a:cubicBezTo>
                  <a:cubicBezTo>
                    <a:pt x="1067562" y="5896229"/>
                    <a:pt x="1059942" y="5888609"/>
                    <a:pt x="1052322" y="5880989"/>
                  </a:cubicBezTo>
                  <a:close/>
                  <a:moveTo>
                    <a:pt x="5864225" y="5743702"/>
                  </a:moveTo>
                  <a:cubicBezTo>
                    <a:pt x="5848985" y="5728462"/>
                    <a:pt x="5848985" y="5705602"/>
                    <a:pt x="5864225" y="5690235"/>
                  </a:cubicBezTo>
                  <a:cubicBezTo>
                    <a:pt x="5871845" y="5674995"/>
                    <a:pt x="5902325" y="5674995"/>
                    <a:pt x="5917565" y="5690235"/>
                  </a:cubicBezTo>
                  <a:cubicBezTo>
                    <a:pt x="5932805" y="5705475"/>
                    <a:pt x="5932805" y="5728335"/>
                    <a:pt x="5917565" y="5743702"/>
                  </a:cubicBezTo>
                  <a:cubicBezTo>
                    <a:pt x="5909945" y="5751322"/>
                    <a:pt x="5902325" y="5751322"/>
                    <a:pt x="5887085" y="5751322"/>
                  </a:cubicBezTo>
                  <a:cubicBezTo>
                    <a:pt x="5879465" y="5751322"/>
                    <a:pt x="5871845" y="5751322"/>
                    <a:pt x="5864225" y="5743702"/>
                  </a:cubicBezTo>
                  <a:close/>
                  <a:moveTo>
                    <a:pt x="899795" y="5728462"/>
                  </a:moveTo>
                  <a:cubicBezTo>
                    <a:pt x="884555" y="5713222"/>
                    <a:pt x="892175" y="5690362"/>
                    <a:pt x="907415" y="5674995"/>
                  </a:cubicBezTo>
                  <a:cubicBezTo>
                    <a:pt x="922655" y="5659755"/>
                    <a:pt x="945515" y="5659755"/>
                    <a:pt x="960755" y="5674995"/>
                  </a:cubicBezTo>
                  <a:cubicBezTo>
                    <a:pt x="975995" y="5690235"/>
                    <a:pt x="968375" y="5713095"/>
                    <a:pt x="953135" y="5728462"/>
                  </a:cubicBezTo>
                  <a:cubicBezTo>
                    <a:pt x="945515" y="5736082"/>
                    <a:pt x="937895" y="5736082"/>
                    <a:pt x="930275" y="5736082"/>
                  </a:cubicBezTo>
                  <a:cubicBezTo>
                    <a:pt x="922655" y="5736082"/>
                    <a:pt x="907415" y="5736082"/>
                    <a:pt x="899795" y="5728462"/>
                  </a:cubicBezTo>
                  <a:close/>
                  <a:moveTo>
                    <a:pt x="6009132" y="5583555"/>
                  </a:moveTo>
                  <a:cubicBezTo>
                    <a:pt x="5986272" y="5568315"/>
                    <a:pt x="5986272" y="5545455"/>
                    <a:pt x="6001512" y="5530088"/>
                  </a:cubicBezTo>
                  <a:cubicBezTo>
                    <a:pt x="6016752" y="5514848"/>
                    <a:pt x="6039612" y="5514848"/>
                    <a:pt x="6054852" y="5522468"/>
                  </a:cubicBezTo>
                  <a:cubicBezTo>
                    <a:pt x="6070092" y="5537708"/>
                    <a:pt x="6070092" y="5560568"/>
                    <a:pt x="6062472" y="5575935"/>
                  </a:cubicBezTo>
                  <a:cubicBezTo>
                    <a:pt x="6054852" y="5591175"/>
                    <a:pt x="6039612" y="5591175"/>
                    <a:pt x="6031992" y="5591175"/>
                  </a:cubicBezTo>
                  <a:cubicBezTo>
                    <a:pt x="6024372" y="5591175"/>
                    <a:pt x="6009132" y="5591175"/>
                    <a:pt x="6009132" y="5583555"/>
                  </a:cubicBezTo>
                  <a:close/>
                  <a:moveTo>
                    <a:pt x="762508" y="5560695"/>
                  </a:moveTo>
                  <a:cubicBezTo>
                    <a:pt x="747268" y="5545455"/>
                    <a:pt x="747268" y="5522595"/>
                    <a:pt x="762508" y="5507228"/>
                  </a:cubicBezTo>
                  <a:cubicBezTo>
                    <a:pt x="785368" y="5499608"/>
                    <a:pt x="808228" y="5499608"/>
                    <a:pt x="823468" y="5514848"/>
                  </a:cubicBezTo>
                  <a:cubicBezTo>
                    <a:pt x="831088" y="5530088"/>
                    <a:pt x="831088" y="5552948"/>
                    <a:pt x="815848" y="5568315"/>
                  </a:cubicBezTo>
                  <a:cubicBezTo>
                    <a:pt x="808228" y="5575935"/>
                    <a:pt x="800608" y="5575935"/>
                    <a:pt x="792988" y="5575935"/>
                  </a:cubicBezTo>
                  <a:cubicBezTo>
                    <a:pt x="777748" y="5575935"/>
                    <a:pt x="770128" y="5575935"/>
                    <a:pt x="762508" y="5560695"/>
                  </a:cubicBezTo>
                  <a:close/>
                  <a:moveTo>
                    <a:pt x="6138799" y="5415788"/>
                  </a:moveTo>
                  <a:cubicBezTo>
                    <a:pt x="6123559" y="5400548"/>
                    <a:pt x="6115939" y="5377688"/>
                    <a:pt x="6131179" y="5362321"/>
                  </a:cubicBezTo>
                  <a:cubicBezTo>
                    <a:pt x="6138799" y="5347081"/>
                    <a:pt x="6161659" y="5339461"/>
                    <a:pt x="6184519" y="5354701"/>
                  </a:cubicBezTo>
                  <a:cubicBezTo>
                    <a:pt x="6199759" y="5369941"/>
                    <a:pt x="6199759" y="5392801"/>
                    <a:pt x="6192139" y="5408168"/>
                  </a:cubicBezTo>
                  <a:cubicBezTo>
                    <a:pt x="6184519" y="5415788"/>
                    <a:pt x="6169279" y="5423408"/>
                    <a:pt x="6161659" y="5423408"/>
                  </a:cubicBezTo>
                  <a:cubicBezTo>
                    <a:pt x="6154039" y="5423408"/>
                    <a:pt x="6146419" y="5423408"/>
                    <a:pt x="6138799" y="5415788"/>
                  </a:cubicBezTo>
                  <a:close/>
                  <a:moveTo>
                    <a:pt x="632841" y="5392928"/>
                  </a:moveTo>
                  <a:cubicBezTo>
                    <a:pt x="617601" y="5370068"/>
                    <a:pt x="625221" y="5347208"/>
                    <a:pt x="640461" y="5339461"/>
                  </a:cubicBezTo>
                  <a:cubicBezTo>
                    <a:pt x="655701" y="5324221"/>
                    <a:pt x="678561" y="5331841"/>
                    <a:pt x="693801" y="5347081"/>
                  </a:cubicBezTo>
                  <a:cubicBezTo>
                    <a:pt x="701421" y="5362321"/>
                    <a:pt x="701421" y="5385181"/>
                    <a:pt x="686181" y="5400548"/>
                  </a:cubicBezTo>
                  <a:cubicBezTo>
                    <a:pt x="678561" y="5408168"/>
                    <a:pt x="670941" y="5408168"/>
                    <a:pt x="663321" y="5408168"/>
                  </a:cubicBezTo>
                  <a:cubicBezTo>
                    <a:pt x="648081" y="5408168"/>
                    <a:pt x="640461" y="5400548"/>
                    <a:pt x="632841" y="5392928"/>
                  </a:cubicBezTo>
                  <a:close/>
                  <a:moveTo>
                    <a:pt x="6260719" y="5240401"/>
                  </a:moveTo>
                  <a:cubicBezTo>
                    <a:pt x="6237859" y="5225161"/>
                    <a:pt x="6237859" y="5202301"/>
                    <a:pt x="6245479" y="5186934"/>
                  </a:cubicBezTo>
                  <a:cubicBezTo>
                    <a:pt x="6260719" y="5171694"/>
                    <a:pt x="6283579" y="5164074"/>
                    <a:pt x="6298819" y="5171694"/>
                  </a:cubicBezTo>
                  <a:cubicBezTo>
                    <a:pt x="6314059" y="5186934"/>
                    <a:pt x="6321679" y="5209794"/>
                    <a:pt x="6314059" y="5225161"/>
                  </a:cubicBezTo>
                  <a:cubicBezTo>
                    <a:pt x="6306439" y="5240401"/>
                    <a:pt x="6291199" y="5248021"/>
                    <a:pt x="6275959" y="5248021"/>
                  </a:cubicBezTo>
                  <a:cubicBezTo>
                    <a:pt x="6275959" y="5248021"/>
                    <a:pt x="6268339" y="5240401"/>
                    <a:pt x="6260719" y="5240401"/>
                  </a:cubicBezTo>
                  <a:close/>
                  <a:moveTo>
                    <a:pt x="510794" y="5209921"/>
                  </a:moveTo>
                  <a:cubicBezTo>
                    <a:pt x="495554" y="5194681"/>
                    <a:pt x="503174" y="5171821"/>
                    <a:pt x="526034" y="5156454"/>
                  </a:cubicBezTo>
                  <a:cubicBezTo>
                    <a:pt x="541274" y="5148834"/>
                    <a:pt x="564134" y="5148834"/>
                    <a:pt x="571754" y="5171694"/>
                  </a:cubicBezTo>
                  <a:cubicBezTo>
                    <a:pt x="586994" y="5186934"/>
                    <a:pt x="579374" y="5209794"/>
                    <a:pt x="564134" y="5225161"/>
                  </a:cubicBezTo>
                  <a:cubicBezTo>
                    <a:pt x="556514" y="5225161"/>
                    <a:pt x="548894" y="5225161"/>
                    <a:pt x="541274" y="5225161"/>
                  </a:cubicBezTo>
                  <a:cubicBezTo>
                    <a:pt x="526034" y="5225161"/>
                    <a:pt x="518414" y="5225161"/>
                    <a:pt x="510794" y="5209921"/>
                  </a:cubicBezTo>
                  <a:close/>
                  <a:moveTo>
                    <a:pt x="6367526" y="5057394"/>
                  </a:moveTo>
                  <a:cubicBezTo>
                    <a:pt x="6352286" y="5042154"/>
                    <a:pt x="6344666" y="5019294"/>
                    <a:pt x="6352286" y="5003927"/>
                  </a:cubicBezTo>
                  <a:cubicBezTo>
                    <a:pt x="6367526" y="4988687"/>
                    <a:pt x="6390386" y="4981067"/>
                    <a:pt x="6405626" y="4988687"/>
                  </a:cubicBezTo>
                  <a:cubicBezTo>
                    <a:pt x="6420866" y="4996307"/>
                    <a:pt x="6428486" y="5019167"/>
                    <a:pt x="6420866" y="5042154"/>
                  </a:cubicBezTo>
                  <a:cubicBezTo>
                    <a:pt x="6413246" y="5049774"/>
                    <a:pt x="6398006" y="5057394"/>
                    <a:pt x="6390386" y="5057394"/>
                  </a:cubicBezTo>
                  <a:cubicBezTo>
                    <a:pt x="6382766" y="5057394"/>
                    <a:pt x="6375146" y="5057394"/>
                    <a:pt x="6367526" y="5057394"/>
                  </a:cubicBezTo>
                  <a:close/>
                  <a:moveTo>
                    <a:pt x="404114" y="5019294"/>
                  </a:moveTo>
                  <a:cubicBezTo>
                    <a:pt x="388874" y="5004054"/>
                    <a:pt x="396494" y="4981194"/>
                    <a:pt x="419354" y="4973574"/>
                  </a:cubicBezTo>
                  <a:cubicBezTo>
                    <a:pt x="434594" y="4958334"/>
                    <a:pt x="457454" y="4965954"/>
                    <a:pt x="472694" y="4988814"/>
                  </a:cubicBezTo>
                  <a:cubicBezTo>
                    <a:pt x="480314" y="5004054"/>
                    <a:pt x="472694" y="5026914"/>
                    <a:pt x="449834" y="5034534"/>
                  </a:cubicBezTo>
                  <a:cubicBezTo>
                    <a:pt x="449834" y="5042154"/>
                    <a:pt x="442214" y="5042154"/>
                    <a:pt x="434594" y="5042154"/>
                  </a:cubicBezTo>
                  <a:cubicBezTo>
                    <a:pt x="419354" y="5042154"/>
                    <a:pt x="411734" y="5034534"/>
                    <a:pt x="404114" y="5019294"/>
                  </a:cubicBezTo>
                  <a:close/>
                  <a:moveTo>
                    <a:pt x="6466713" y="4866767"/>
                  </a:moveTo>
                  <a:cubicBezTo>
                    <a:pt x="6451473" y="4859147"/>
                    <a:pt x="6436233" y="4836287"/>
                    <a:pt x="6451473" y="4813300"/>
                  </a:cubicBezTo>
                  <a:cubicBezTo>
                    <a:pt x="6459093" y="4798060"/>
                    <a:pt x="6481953" y="4790440"/>
                    <a:pt x="6497193" y="4798060"/>
                  </a:cubicBezTo>
                  <a:cubicBezTo>
                    <a:pt x="6520053" y="4805680"/>
                    <a:pt x="6527673" y="4828540"/>
                    <a:pt x="6520053" y="4843780"/>
                  </a:cubicBezTo>
                  <a:cubicBezTo>
                    <a:pt x="6512433" y="4859020"/>
                    <a:pt x="6497193" y="4866640"/>
                    <a:pt x="6481953" y="4866640"/>
                  </a:cubicBezTo>
                  <a:cubicBezTo>
                    <a:pt x="6474333" y="4866640"/>
                    <a:pt x="6474333" y="4866640"/>
                    <a:pt x="6466713" y="4866640"/>
                  </a:cubicBezTo>
                  <a:close/>
                  <a:moveTo>
                    <a:pt x="305054" y="4828540"/>
                  </a:moveTo>
                  <a:cubicBezTo>
                    <a:pt x="297434" y="4805680"/>
                    <a:pt x="305054" y="4782820"/>
                    <a:pt x="327914" y="4775073"/>
                  </a:cubicBezTo>
                  <a:cubicBezTo>
                    <a:pt x="343154" y="4767453"/>
                    <a:pt x="366014" y="4775073"/>
                    <a:pt x="373634" y="4797933"/>
                  </a:cubicBezTo>
                  <a:cubicBezTo>
                    <a:pt x="381254" y="4813173"/>
                    <a:pt x="373634" y="4836033"/>
                    <a:pt x="358394" y="4843653"/>
                  </a:cubicBezTo>
                  <a:cubicBezTo>
                    <a:pt x="350774" y="4851273"/>
                    <a:pt x="343154" y="4851273"/>
                    <a:pt x="343154" y="4851273"/>
                  </a:cubicBezTo>
                  <a:cubicBezTo>
                    <a:pt x="327914" y="4851273"/>
                    <a:pt x="312674" y="4843653"/>
                    <a:pt x="305054" y="4828413"/>
                  </a:cubicBezTo>
                  <a:close/>
                  <a:moveTo>
                    <a:pt x="6550660" y="4668520"/>
                  </a:moveTo>
                  <a:cubicBezTo>
                    <a:pt x="6535420" y="4660900"/>
                    <a:pt x="6520180" y="4638040"/>
                    <a:pt x="6527800" y="4622800"/>
                  </a:cubicBezTo>
                  <a:cubicBezTo>
                    <a:pt x="6535420" y="4599940"/>
                    <a:pt x="6558280" y="4592320"/>
                    <a:pt x="6581140" y="4599940"/>
                  </a:cubicBezTo>
                  <a:cubicBezTo>
                    <a:pt x="6604000" y="4607560"/>
                    <a:pt x="6611620" y="4630420"/>
                    <a:pt x="6604000" y="4645660"/>
                  </a:cubicBezTo>
                  <a:cubicBezTo>
                    <a:pt x="6596380" y="4660900"/>
                    <a:pt x="6581140" y="4668520"/>
                    <a:pt x="6565900" y="4668520"/>
                  </a:cubicBezTo>
                  <a:cubicBezTo>
                    <a:pt x="6565900" y="4668520"/>
                    <a:pt x="6558280" y="4668520"/>
                    <a:pt x="6550660" y="4668520"/>
                  </a:cubicBezTo>
                  <a:close/>
                  <a:moveTo>
                    <a:pt x="221107" y="4630420"/>
                  </a:moveTo>
                  <a:cubicBezTo>
                    <a:pt x="213487" y="4607560"/>
                    <a:pt x="228727" y="4584700"/>
                    <a:pt x="243967" y="4576953"/>
                  </a:cubicBezTo>
                  <a:cubicBezTo>
                    <a:pt x="266827" y="4569333"/>
                    <a:pt x="289687" y="4584573"/>
                    <a:pt x="297307" y="4599813"/>
                  </a:cubicBezTo>
                  <a:cubicBezTo>
                    <a:pt x="304927" y="4622673"/>
                    <a:pt x="289687" y="4645533"/>
                    <a:pt x="274447" y="4653280"/>
                  </a:cubicBezTo>
                  <a:cubicBezTo>
                    <a:pt x="266827" y="4653280"/>
                    <a:pt x="266827" y="4653280"/>
                    <a:pt x="259207" y="4653280"/>
                  </a:cubicBezTo>
                  <a:cubicBezTo>
                    <a:pt x="243967" y="4653280"/>
                    <a:pt x="228727" y="4645660"/>
                    <a:pt x="221107" y="4630420"/>
                  </a:cubicBezTo>
                  <a:close/>
                  <a:moveTo>
                    <a:pt x="6626860" y="4470146"/>
                  </a:moveTo>
                  <a:cubicBezTo>
                    <a:pt x="6604000" y="4462526"/>
                    <a:pt x="6596380" y="4439666"/>
                    <a:pt x="6604000" y="4416679"/>
                  </a:cubicBezTo>
                  <a:cubicBezTo>
                    <a:pt x="6604000" y="4401439"/>
                    <a:pt x="6626860" y="4386199"/>
                    <a:pt x="6649720" y="4393819"/>
                  </a:cubicBezTo>
                  <a:cubicBezTo>
                    <a:pt x="6672580" y="4401439"/>
                    <a:pt x="6680200" y="4424299"/>
                    <a:pt x="6672580" y="4439539"/>
                  </a:cubicBezTo>
                  <a:cubicBezTo>
                    <a:pt x="6672580" y="4454779"/>
                    <a:pt x="6657340" y="4470019"/>
                    <a:pt x="6634480" y="4470019"/>
                  </a:cubicBezTo>
                  <a:cubicBezTo>
                    <a:pt x="6634480" y="4470019"/>
                    <a:pt x="6626860" y="4470019"/>
                    <a:pt x="6626860" y="4470019"/>
                  </a:cubicBezTo>
                  <a:close/>
                  <a:moveTo>
                    <a:pt x="152527" y="4424299"/>
                  </a:moveTo>
                  <a:cubicBezTo>
                    <a:pt x="144907" y="4401439"/>
                    <a:pt x="160147" y="4378579"/>
                    <a:pt x="175387" y="4378579"/>
                  </a:cubicBezTo>
                  <a:cubicBezTo>
                    <a:pt x="198247" y="4370959"/>
                    <a:pt x="221107" y="4378579"/>
                    <a:pt x="228727" y="4401439"/>
                  </a:cubicBezTo>
                  <a:cubicBezTo>
                    <a:pt x="228727" y="4424299"/>
                    <a:pt x="221107" y="4439539"/>
                    <a:pt x="198247" y="4447159"/>
                  </a:cubicBezTo>
                  <a:cubicBezTo>
                    <a:pt x="198247" y="4447159"/>
                    <a:pt x="190627" y="4447159"/>
                    <a:pt x="190627" y="4447159"/>
                  </a:cubicBezTo>
                  <a:cubicBezTo>
                    <a:pt x="175387" y="4447159"/>
                    <a:pt x="160147" y="4439539"/>
                    <a:pt x="152527" y="4424299"/>
                  </a:cubicBezTo>
                  <a:close/>
                  <a:moveTo>
                    <a:pt x="6687947" y="4264025"/>
                  </a:moveTo>
                  <a:cubicBezTo>
                    <a:pt x="6665086" y="4256405"/>
                    <a:pt x="6649847" y="4233545"/>
                    <a:pt x="6657467" y="4218305"/>
                  </a:cubicBezTo>
                  <a:cubicBezTo>
                    <a:pt x="6665086" y="4195445"/>
                    <a:pt x="6680326" y="4180205"/>
                    <a:pt x="6703186" y="4187825"/>
                  </a:cubicBezTo>
                  <a:cubicBezTo>
                    <a:pt x="6726047" y="4195445"/>
                    <a:pt x="6733667" y="4210685"/>
                    <a:pt x="6733667" y="4233545"/>
                  </a:cubicBezTo>
                  <a:cubicBezTo>
                    <a:pt x="6726047" y="4248785"/>
                    <a:pt x="6710807" y="4264025"/>
                    <a:pt x="6695567" y="4264025"/>
                  </a:cubicBezTo>
                  <a:cubicBezTo>
                    <a:pt x="6695567" y="4264025"/>
                    <a:pt x="6687947" y="4264025"/>
                    <a:pt x="6687947" y="4264025"/>
                  </a:cubicBezTo>
                  <a:close/>
                  <a:moveTo>
                    <a:pt x="99187" y="4210812"/>
                  </a:moveTo>
                  <a:cubicBezTo>
                    <a:pt x="91567" y="4195572"/>
                    <a:pt x="106807" y="4172712"/>
                    <a:pt x="122047" y="4165092"/>
                  </a:cubicBezTo>
                  <a:cubicBezTo>
                    <a:pt x="144907" y="4165092"/>
                    <a:pt x="167767" y="4172712"/>
                    <a:pt x="167767" y="4195572"/>
                  </a:cubicBezTo>
                  <a:cubicBezTo>
                    <a:pt x="175387" y="4218432"/>
                    <a:pt x="160147" y="4241292"/>
                    <a:pt x="144907" y="4241292"/>
                  </a:cubicBezTo>
                  <a:cubicBezTo>
                    <a:pt x="137287" y="4241292"/>
                    <a:pt x="137287" y="4241292"/>
                    <a:pt x="129667" y="4241292"/>
                  </a:cubicBezTo>
                  <a:cubicBezTo>
                    <a:pt x="114427" y="4241292"/>
                    <a:pt x="99187" y="4233672"/>
                    <a:pt x="99187" y="4210812"/>
                  </a:cubicBezTo>
                  <a:close/>
                  <a:moveTo>
                    <a:pt x="6733667" y="4050538"/>
                  </a:moveTo>
                  <a:cubicBezTo>
                    <a:pt x="6710807" y="4050538"/>
                    <a:pt x="6695567" y="4027678"/>
                    <a:pt x="6703187" y="4004818"/>
                  </a:cubicBezTo>
                  <a:cubicBezTo>
                    <a:pt x="6703187" y="3989578"/>
                    <a:pt x="6726048" y="3974338"/>
                    <a:pt x="6748907" y="3974338"/>
                  </a:cubicBezTo>
                  <a:cubicBezTo>
                    <a:pt x="6764148" y="3981958"/>
                    <a:pt x="6779387" y="3997198"/>
                    <a:pt x="6779387" y="4020058"/>
                  </a:cubicBezTo>
                  <a:cubicBezTo>
                    <a:pt x="6771767" y="4042918"/>
                    <a:pt x="6756527" y="4050538"/>
                    <a:pt x="6741287" y="4050538"/>
                  </a:cubicBezTo>
                  <a:cubicBezTo>
                    <a:pt x="6741287" y="4050538"/>
                    <a:pt x="6733667" y="4050538"/>
                    <a:pt x="6733667" y="4050538"/>
                  </a:cubicBezTo>
                  <a:close/>
                  <a:moveTo>
                    <a:pt x="53340" y="4004818"/>
                  </a:moveTo>
                  <a:cubicBezTo>
                    <a:pt x="45720" y="3981958"/>
                    <a:pt x="60960" y="3959098"/>
                    <a:pt x="83820" y="3959098"/>
                  </a:cubicBezTo>
                  <a:cubicBezTo>
                    <a:pt x="106680" y="3951478"/>
                    <a:pt x="121920" y="3966718"/>
                    <a:pt x="129540" y="3989578"/>
                  </a:cubicBezTo>
                  <a:cubicBezTo>
                    <a:pt x="129540" y="4012438"/>
                    <a:pt x="114300" y="4027678"/>
                    <a:pt x="99060" y="4035298"/>
                  </a:cubicBezTo>
                  <a:cubicBezTo>
                    <a:pt x="91440" y="4035298"/>
                    <a:pt x="91440" y="4035298"/>
                    <a:pt x="91440" y="4035298"/>
                  </a:cubicBezTo>
                  <a:cubicBezTo>
                    <a:pt x="68580" y="4035298"/>
                    <a:pt x="53340" y="4020058"/>
                    <a:pt x="53340" y="4004818"/>
                  </a:cubicBezTo>
                  <a:close/>
                  <a:moveTo>
                    <a:pt x="6764147" y="3836924"/>
                  </a:moveTo>
                  <a:cubicBezTo>
                    <a:pt x="6748907" y="3836924"/>
                    <a:pt x="6733667" y="3821684"/>
                    <a:pt x="6733667" y="3798824"/>
                  </a:cubicBezTo>
                  <a:cubicBezTo>
                    <a:pt x="6733667" y="3775964"/>
                    <a:pt x="6756526" y="3760724"/>
                    <a:pt x="6771767" y="3768344"/>
                  </a:cubicBezTo>
                  <a:cubicBezTo>
                    <a:pt x="6794626" y="3768344"/>
                    <a:pt x="6809867" y="3783584"/>
                    <a:pt x="6809867" y="3806444"/>
                  </a:cubicBezTo>
                  <a:cubicBezTo>
                    <a:pt x="6809867" y="3829304"/>
                    <a:pt x="6787007" y="3844544"/>
                    <a:pt x="6771767" y="3844544"/>
                  </a:cubicBezTo>
                  <a:cubicBezTo>
                    <a:pt x="6771767" y="3844544"/>
                    <a:pt x="6764147" y="3836924"/>
                    <a:pt x="6764147" y="3836924"/>
                  </a:cubicBezTo>
                  <a:close/>
                  <a:moveTo>
                    <a:pt x="22860" y="3791204"/>
                  </a:moveTo>
                  <a:cubicBezTo>
                    <a:pt x="22860" y="3768344"/>
                    <a:pt x="38100" y="3745484"/>
                    <a:pt x="53340" y="3745484"/>
                  </a:cubicBezTo>
                  <a:cubicBezTo>
                    <a:pt x="76200" y="3745484"/>
                    <a:pt x="99060" y="3760724"/>
                    <a:pt x="99060" y="3775964"/>
                  </a:cubicBezTo>
                  <a:cubicBezTo>
                    <a:pt x="99060" y="3798824"/>
                    <a:pt x="83820" y="3821684"/>
                    <a:pt x="60960" y="3821684"/>
                  </a:cubicBezTo>
                  <a:cubicBezTo>
                    <a:pt x="38100" y="3821684"/>
                    <a:pt x="22860" y="3806444"/>
                    <a:pt x="22860" y="3791204"/>
                  </a:cubicBezTo>
                  <a:close/>
                  <a:moveTo>
                    <a:pt x="6787007" y="3623310"/>
                  </a:moveTo>
                  <a:cubicBezTo>
                    <a:pt x="6764147" y="3623310"/>
                    <a:pt x="6748907" y="3608070"/>
                    <a:pt x="6748907" y="3585210"/>
                  </a:cubicBezTo>
                  <a:cubicBezTo>
                    <a:pt x="6748907" y="3562350"/>
                    <a:pt x="6771767" y="3547110"/>
                    <a:pt x="6787007" y="3554730"/>
                  </a:cubicBezTo>
                  <a:cubicBezTo>
                    <a:pt x="6809867" y="3554730"/>
                    <a:pt x="6825107" y="3569970"/>
                    <a:pt x="6825107" y="3592830"/>
                  </a:cubicBezTo>
                  <a:cubicBezTo>
                    <a:pt x="6825107" y="3608070"/>
                    <a:pt x="6809867" y="3630930"/>
                    <a:pt x="6787007" y="3630930"/>
                  </a:cubicBezTo>
                  <a:cubicBezTo>
                    <a:pt x="6787007" y="3630930"/>
                    <a:pt x="6787007" y="3630930"/>
                    <a:pt x="6787007" y="3623310"/>
                  </a:cubicBezTo>
                  <a:close/>
                  <a:moveTo>
                    <a:pt x="7620" y="3569970"/>
                  </a:moveTo>
                  <a:cubicBezTo>
                    <a:pt x="7620" y="3547110"/>
                    <a:pt x="22860" y="3531870"/>
                    <a:pt x="45720" y="3531870"/>
                  </a:cubicBezTo>
                  <a:cubicBezTo>
                    <a:pt x="60960" y="3531870"/>
                    <a:pt x="83820" y="3547110"/>
                    <a:pt x="83820" y="3569970"/>
                  </a:cubicBezTo>
                  <a:cubicBezTo>
                    <a:pt x="83820" y="3592830"/>
                    <a:pt x="68580" y="3608070"/>
                    <a:pt x="45720" y="3608070"/>
                  </a:cubicBezTo>
                  <a:cubicBezTo>
                    <a:pt x="22860" y="3608070"/>
                    <a:pt x="7620" y="3592830"/>
                    <a:pt x="7620" y="3569970"/>
                  </a:cubicBezTo>
                  <a:close/>
                  <a:moveTo>
                    <a:pt x="6756526" y="3371596"/>
                  </a:moveTo>
                  <a:cubicBezTo>
                    <a:pt x="6756526" y="3356356"/>
                    <a:pt x="6771767" y="3333496"/>
                    <a:pt x="6794626" y="3333496"/>
                  </a:cubicBezTo>
                  <a:cubicBezTo>
                    <a:pt x="6809867" y="3333496"/>
                    <a:pt x="6832726" y="3356356"/>
                    <a:pt x="6832726" y="3371596"/>
                  </a:cubicBezTo>
                  <a:cubicBezTo>
                    <a:pt x="6832726" y="3394456"/>
                    <a:pt x="6809867" y="3409696"/>
                    <a:pt x="6794626" y="3409696"/>
                  </a:cubicBezTo>
                  <a:cubicBezTo>
                    <a:pt x="6771767" y="3409696"/>
                    <a:pt x="6756526" y="3394456"/>
                    <a:pt x="6756526" y="3371596"/>
                  </a:cubicBezTo>
                  <a:close/>
                  <a:moveTo>
                    <a:pt x="38100" y="3394456"/>
                  </a:moveTo>
                  <a:cubicBezTo>
                    <a:pt x="22860" y="3394456"/>
                    <a:pt x="0" y="3379216"/>
                    <a:pt x="0" y="3356356"/>
                  </a:cubicBezTo>
                  <a:cubicBezTo>
                    <a:pt x="0" y="3333496"/>
                    <a:pt x="22860" y="3318256"/>
                    <a:pt x="38100" y="3318256"/>
                  </a:cubicBezTo>
                  <a:cubicBezTo>
                    <a:pt x="60960" y="3318256"/>
                    <a:pt x="76200" y="3333496"/>
                    <a:pt x="76200" y="3356356"/>
                  </a:cubicBezTo>
                  <a:cubicBezTo>
                    <a:pt x="76200" y="3379216"/>
                    <a:pt x="60960" y="3394456"/>
                    <a:pt x="38100" y="3394456"/>
                  </a:cubicBezTo>
                  <a:close/>
                  <a:moveTo>
                    <a:pt x="6741287" y="3165602"/>
                  </a:moveTo>
                  <a:cubicBezTo>
                    <a:pt x="6741287" y="3142742"/>
                    <a:pt x="6756527" y="3127502"/>
                    <a:pt x="6779387" y="3119882"/>
                  </a:cubicBezTo>
                  <a:cubicBezTo>
                    <a:pt x="6802247" y="3119882"/>
                    <a:pt x="6817487" y="3135122"/>
                    <a:pt x="6817487" y="3157982"/>
                  </a:cubicBezTo>
                  <a:cubicBezTo>
                    <a:pt x="6825107" y="3180842"/>
                    <a:pt x="6809867" y="3196082"/>
                    <a:pt x="6787007" y="3196082"/>
                  </a:cubicBezTo>
                  <a:cubicBezTo>
                    <a:pt x="6787007" y="3196082"/>
                    <a:pt x="6787007" y="3196082"/>
                    <a:pt x="6779387" y="3196082"/>
                  </a:cubicBezTo>
                  <a:cubicBezTo>
                    <a:pt x="6764147" y="3196082"/>
                    <a:pt x="6748907" y="3180842"/>
                    <a:pt x="6741287" y="3165602"/>
                  </a:cubicBezTo>
                  <a:close/>
                  <a:moveTo>
                    <a:pt x="45720" y="3180842"/>
                  </a:moveTo>
                  <a:cubicBezTo>
                    <a:pt x="30480" y="3180842"/>
                    <a:pt x="15240" y="3157982"/>
                    <a:pt x="15240" y="3135122"/>
                  </a:cubicBezTo>
                  <a:cubicBezTo>
                    <a:pt x="15240" y="3119882"/>
                    <a:pt x="30480" y="3104642"/>
                    <a:pt x="53340" y="3104642"/>
                  </a:cubicBezTo>
                  <a:cubicBezTo>
                    <a:pt x="76200" y="3104642"/>
                    <a:pt x="91440" y="3119882"/>
                    <a:pt x="91440" y="3142742"/>
                  </a:cubicBezTo>
                  <a:cubicBezTo>
                    <a:pt x="91440" y="3165602"/>
                    <a:pt x="68580" y="3180842"/>
                    <a:pt x="53340" y="3180842"/>
                  </a:cubicBezTo>
                  <a:cubicBezTo>
                    <a:pt x="53340" y="3180842"/>
                    <a:pt x="45720" y="3180842"/>
                    <a:pt x="45720" y="3180842"/>
                  </a:cubicBezTo>
                  <a:close/>
                  <a:moveTo>
                    <a:pt x="6718426" y="2951988"/>
                  </a:moveTo>
                  <a:cubicBezTo>
                    <a:pt x="6718426" y="2929128"/>
                    <a:pt x="6733667" y="2913888"/>
                    <a:pt x="6756526" y="2906268"/>
                  </a:cubicBezTo>
                  <a:cubicBezTo>
                    <a:pt x="6771767" y="2906268"/>
                    <a:pt x="6794626" y="2921508"/>
                    <a:pt x="6794626" y="2944368"/>
                  </a:cubicBezTo>
                  <a:cubicBezTo>
                    <a:pt x="6802247" y="2959608"/>
                    <a:pt x="6787007" y="2982468"/>
                    <a:pt x="6764147" y="2982468"/>
                  </a:cubicBezTo>
                  <a:cubicBezTo>
                    <a:pt x="6764147" y="2982468"/>
                    <a:pt x="6764147" y="2982468"/>
                    <a:pt x="6756526" y="2982468"/>
                  </a:cubicBezTo>
                  <a:cubicBezTo>
                    <a:pt x="6741287" y="2982468"/>
                    <a:pt x="6726047" y="2974848"/>
                    <a:pt x="6718426" y="2951988"/>
                  </a:cubicBezTo>
                  <a:close/>
                  <a:moveTo>
                    <a:pt x="68580" y="2967228"/>
                  </a:moveTo>
                  <a:cubicBezTo>
                    <a:pt x="45720" y="2959608"/>
                    <a:pt x="38100" y="2944368"/>
                    <a:pt x="38100" y="2921508"/>
                  </a:cubicBezTo>
                  <a:cubicBezTo>
                    <a:pt x="38100" y="2898648"/>
                    <a:pt x="60960" y="2891028"/>
                    <a:pt x="83820" y="2891028"/>
                  </a:cubicBezTo>
                  <a:cubicBezTo>
                    <a:pt x="99060" y="2891028"/>
                    <a:pt x="114300" y="2913888"/>
                    <a:pt x="114300" y="2936748"/>
                  </a:cubicBezTo>
                  <a:cubicBezTo>
                    <a:pt x="106680" y="2951988"/>
                    <a:pt x="91440" y="2967228"/>
                    <a:pt x="76200" y="2967228"/>
                  </a:cubicBezTo>
                  <a:cubicBezTo>
                    <a:pt x="76200" y="2967228"/>
                    <a:pt x="68580" y="2967228"/>
                    <a:pt x="68580" y="2967228"/>
                  </a:cubicBezTo>
                  <a:close/>
                  <a:moveTo>
                    <a:pt x="6687820" y="2745994"/>
                  </a:moveTo>
                  <a:cubicBezTo>
                    <a:pt x="6680200" y="2723134"/>
                    <a:pt x="6695440" y="2700274"/>
                    <a:pt x="6718300" y="2700274"/>
                  </a:cubicBezTo>
                  <a:cubicBezTo>
                    <a:pt x="6733540" y="2692654"/>
                    <a:pt x="6756400" y="2707894"/>
                    <a:pt x="6764020" y="2730754"/>
                  </a:cubicBezTo>
                  <a:cubicBezTo>
                    <a:pt x="6764020" y="2745994"/>
                    <a:pt x="6748780" y="2768854"/>
                    <a:pt x="6733540" y="2776474"/>
                  </a:cubicBezTo>
                  <a:cubicBezTo>
                    <a:pt x="6725920" y="2776474"/>
                    <a:pt x="6725920" y="2776474"/>
                    <a:pt x="6725920" y="2776474"/>
                  </a:cubicBezTo>
                  <a:cubicBezTo>
                    <a:pt x="6703060" y="2776474"/>
                    <a:pt x="6687820" y="2761234"/>
                    <a:pt x="6687820" y="2745994"/>
                  </a:cubicBezTo>
                  <a:close/>
                  <a:moveTo>
                    <a:pt x="106680" y="2753614"/>
                  </a:moveTo>
                  <a:cubicBezTo>
                    <a:pt x="83820" y="2753614"/>
                    <a:pt x="68580" y="2730754"/>
                    <a:pt x="76200" y="2707894"/>
                  </a:cubicBezTo>
                  <a:cubicBezTo>
                    <a:pt x="76200" y="2685034"/>
                    <a:pt x="99060" y="2677414"/>
                    <a:pt x="121920" y="2677414"/>
                  </a:cubicBezTo>
                  <a:cubicBezTo>
                    <a:pt x="144780" y="2685034"/>
                    <a:pt x="152400" y="2707894"/>
                    <a:pt x="152400" y="2723134"/>
                  </a:cubicBezTo>
                  <a:cubicBezTo>
                    <a:pt x="144780" y="2745994"/>
                    <a:pt x="129540" y="2753614"/>
                    <a:pt x="114300" y="2753614"/>
                  </a:cubicBezTo>
                  <a:cubicBezTo>
                    <a:pt x="106680" y="2753614"/>
                    <a:pt x="106680" y="2753614"/>
                    <a:pt x="106680" y="2753614"/>
                  </a:cubicBezTo>
                  <a:close/>
                  <a:moveTo>
                    <a:pt x="6634480" y="2540000"/>
                  </a:moveTo>
                  <a:cubicBezTo>
                    <a:pt x="6634480" y="2517140"/>
                    <a:pt x="6642100" y="2494280"/>
                    <a:pt x="6664960" y="2494280"/>
                  </a:cubicBezTo>
                  <a:cubicBezTo>
                    <a:pt x="6687820" y="2486660"/>
                    <a:pt x="6703060" y="2494280"/>
                    <a:pt x="6710680" y="2517140"/>
                  </a:cubicBezTo>
                  <a:cubicBezTo>
                    <a:pt x="6718300" y="2540000"/>
                    <a:pt x="6703060" y="2562860"/>
                    <a:pt x="6687820" y="2562860"/>
                  </a:cubicBezTo>
                  <a:cubicBezTo>
                    <a:pt x="6680200" y="2562860"/>
                    <a:pt x="6680200" y="2562860"/>
                    <a:pt x="6672580" y="2562860"/>
                  </a:cubicBezTo>
                  <a:cubicBezTo>
                    <a:pt x="6657340" y="2562860"/>
                    <a:pt x="6642100" y="2555240"/>
                    <a:pt x="6634480" y="2540000"/>
                  </a:cubicBezTo>
                  <a:close/>
                  <a:moveTo>
                    <a:pt x="152527" y="2547620"/>
                  </a:moveTo>
                  <a:cubicBezTo>
                    <a:pt x="129667" y="2540000"/>
                    <a:pt x="122047" y="2517140"/>
                    <a:pt x="129667" y="2501900"/>
                  </a:cubicBezTo>
                  <a:cubicBezTo>
                    <a:pt x="129667" y="2479040"/>
                    <a:pt x="152527" y="2463800"/>
                    <a:pt x="175387" y="2471420"/>
                  </a:cubicBezTo>
                  <a:cubicBezTo>
                    <a:pt x="190627" y="2479040"/>
                    <a:pt x="205867" y="2501900"/>
                    <a:pt x="198247" y="2517140"/>
                  </a:cubicBezTo>
                  <a:cubicBezTo>
                    <a:pt x="198247" y="2532380"/>
                    <a:pt x="183007" y="2547620"/>
                    <a:pt x="167767" y="2547620"/>
                  </a:cubicBezTo>
                  <a:cubicBezTo>
                    <a:pt x="160147" y="2547620"/>
                    <a:pt x="160147" y="2547620"/>
                    <a:pt x="152527" y="2547620"/>
                  </a:cubicBezTo>
                  <a:close/>
                  <a:moveTo>
                    <a:pt x="6573520" y="2334006"/>
                  </a:moveTo>
                  <a:cubicBezTo>
                    <a:pt x="6565900" y="2318766"/>
                    <a:pt x="6581139" y="2295906"/>
                    <a:pt x="6596380" y="2288286"/>
                  </a:cubicBezTo>
                  <a:cubicBezTo>
                    <a:pt x="6619239" y="2280666"/>
                    <a:pt x="6642100" y="2288286"/>
                    <a:pt x="6649720" y="2311146"/>
                  </a:cubicBezTo>
                  <a:cubicBezTo>
                    <a:pt x="6657339" y="2334006"/>
                    <a:pt x="6642100" y="2349246"/>
                    <a:pt x="6626860" y="2356866"/>
                  </a:cubicBezTo>
                  <a:cubicBezTo>
                    <a:pt x="6619239" y="2364486"/>
                    <a:pt x="6611620" y="2364486"/>
                    <a:pt x="6611620" y="2364486"/>
                  </a:cubicBezTo>
                  <a:cubicBezTo>
                    <a:pt x="6596380" y="2364486"/>
                    <a:pt x="6581139" y="2349246"/>
                    <a:pt x="6573520" y="2334006"/>
                  </a:cubicBezTo>
                  <a:close/>
                  <a:moveTo>
                    <a:pt x="213487" y="2341626"/>
                  </a:moveTo>
                  <a:cubicBezTo>
                    <a:pt x="198247" y="2334006"/>
                    <a:pt x="183007" y="2311146"/>
                    <a:pt x="190627" y="2288159"/>
                  </a:cubicBezTo>
                  <a:cubicBezTo>
                    <a:pt x="198247" y="2272919"/>
                    <a:pt x="221107" y="2257679"/>
                    <a:pt x="243967" y="2265299"/>
                  </a:cubicBezTo>
                  <a:cubicBezTo>
                    <a:pt x="259207" y="2272919"/>
                    <a:pt x="274447" y="2295779"/>
                    <a:pt x="266827" y="2318766"/>
                  </a:cubicBezTo>
                  <a:cubicBezTo>
                    <a:pt x="259207" y="2334006"/>
                    <a:pt x="243967" y="2341626"/>
                    <a:pt x="228727" y="2341626"/>
                  </a:cubicBezTo>
                  <a:cubicBezTo>
                    <a:pt x="221107" y="2341626"/>
                    <a:pt x="221107" y="2341626"/>
                    <a:pt x="213487" y="2341626"/>
                  </a:cubicBezTo>
                  <a:close/>
                  <a:moveTo>
                    <a:pt x="6497320" y="2135632"/>
                  </a:moveTo>
                  <a:cubicBezTo>
                    <a:pt x="6489700" y="2120392"/>
                    <a:pt x="6504940" y="2097532"/>
                    <a:pt x="6520180" y="2089912"/>
                  </a:cubicBezTo>
                  <a:cubicBezTo>
                    <a:pt x="6543040" y="2082292"/>
                    <a:pt x="6565900" y="2089912"/>
                    <a:pt x="6573520" y="2105152"/>
                  </a:cubicBezTo>
                  <a:cubicBezTo>
                    <a:pt x="6581140" y="2128012"/>
                    <a:pt x="6565900" y="2150872"/>
                    <a:pt x="6550660" y="2158619"/>
                  </a:cubicBezTo>
                  <a:cubicBezTo>
                    <a:pt x="6543040" y="2158619"/>
                    <a:pt x="6543040" y="2158619"/>
                    <a:pt x="6535420" y="2158619"/>
                  </a:cubicBezTo>
                  <a:cubicBezTo>
                    <a:pt x="6520180" y="2158619"/>
                    <a:pt x="6504940" y="2150999"/>
                    <a:pt x="6497320" y="2135759"/>
                  </a:cubicBezTo>
                  <a:close/>
                  <a:moveTo>
                    <a:pt x="289814" y="2143379"/>
                  </a:moveTo>
                  <a:cubicBezTo>
                    <a:pt x="274574" y="2128139"/>
                    <a:pt x="259334" y="2112899"/>
                    <a:pt x="266954" y="2089912"/>
                  </a:cubicBezTo>
                  <a:cubicBezTo>
                    <a:pt x="274574" y="2067052"/>
                    <a:pt x="297434" y="2059432"/>
                    <a:pt x="320294" y="2067052"/>
                  </a:cubicBezTo>
                  <a:cubicBezTo>
                    <a:pt x="335534" y="2074672"/>
                    <a:pt x="350774" y="2097532"/>
                    <a:pt x="343154" y="2120519"/>
                  </a:cubicBezTo>
                  <a:cubicBezTo>
                    <a:pt x="335534" y="2135759"/>
                    <a:pt x="320294" y="2143379"/>
                    <a:pt x="305054" y="2143379"/>
                  </a:cubicBezTo>
                  <a:cubicBezTo>
                    <a:pt x="297434" y="2143379"/>
                    <a:pt x="297434" y="2143379"/>
                    <a:pt x="289814" y="2143379"/>
                  </a:cubicBezTo>
                  <a:close/>
                  <a:moveTo>
                    <a:pt x="6413373" y="1945005"/>
                  </a:moveTo>
                  <a:cubicBezTo>
                    <a:pt x="6405753" y="1922145"/>
                    <a:pt x="6413373" y="1899285"/>
                    <a:pt x="6428613" y="1891538"/>
                  </a:cubicBezTo>
                  <a:cubicBezTo>
                    <a:pt x="6451473" y="1883918"/>
                    <a:pt x="6474333" y="1891538"/>
                    <a:pt x="6481953" y="1914398"/>
                  </a:cubicBezTo>
                  <a:cubicBezTo>
                    <a:pt x="6489573" y="1929638"/>
                    <a:pt x="6481953" y="1952498"/>
                    <a:pt x="6466713" y="1960118"/>
                  </a:cubicBezTo>
                  <a:cubicBezTo>
                    <a:pt x="6459093" y="1967738"/>
                    <a:pt x="6451473" y="1967738"/>
                    <a:pt x="6443853" y="1967738"/>
                  </a:cubicBezTo>
                  <a:cubicBezTo>
                    <a:pt x="6436233" y="1967738"/>
                    <a:pt x="6420993" y="1960118"/>
                    <a:pt x="6413373" y="1944878"/>
                  </a:cubicBezTo>
                  <a:close/>
                  <a:moveTo>
                    <a:pt x="381254" y="1944878"/>
                  </a:moveTo>
                  <a:cubicBezTo>
                    <a:pt x="358394" y="1937258"/>
                    <a:pt x="350774" y="1914398"/>
                    <a:pt x="358394" y="1891411"/>
                  </a:cubicBezTo>
                  <a:cubicBezTo>
                    <a:pt x="373634" y="1876171"/>
                    <a:pt x="396494" y="1868551"/>
                    <a:pt x="411734" y="1876171"/>
                  </a:cubicBezTo>
                  <a:cubicBezTo>
                    <a:pt x="426974" y="1883791"/>
                    <a:pt x="434594" y="1906651"/>
                    <a:pt x="426974" y="1929638"/>
                  </a:cubicBezTo>
                  <a:cubicBezTo>
                    <a:pt x="419354" y="1937258"/>
                    <a:pt x="411734" y="1944878"/>
                    <a:pt x="396494" y="1944878"/>
                  </a:cubicBezTo>
                  <a:cubicBezTo>
                    <a:pt x="388874" y="1944878"/>
                    <a:pt x="381254" y="1944878"/>
                    <a:pt x="381254" y="1944878"/>
                  </a:cubicBezTo>
                  <a:close/>
                  <a:moveTo>
                    <a:pt x="6314186" y="1754124"/>
                  </a:moveTo>
                  <a:cubicBezTo>
                    <a:pt x="6306566" y="1738884"/>
                    <a:pt x="6306566" y="1716024"/>
                    <a:pt x="6329426" y="1708404"/>
                  </a:cubicBezTo>
                  <a:cubicBezTo>
                    <a:pt x="6344666" y="1693164"/>
                    <a:pt x="6367526" y="1700784"/>
                    <a:pt x="6382766" y="1716024"/>
                  </a:cubicBezTo>
                  <a:cubicBezTo>
                    <a:pt x="6390386" y="1738884"/>
                    <a:pt x="6382766" y="1761744"/>
                    <a:pt x="6367526" y="1769491"/>
                  </a:cubicBezTo>
                  <a:cubicBezTo>
                    <a:pt x="6359906" y="1777111"/>
                    <a:pt x="6352286" y="1777111"/>
                    <a:pt x="6344666" y="1777111"/>
                  </a:cubicBezTo>
                  <a:cubicBezTo>
                    <a:pt x="6329426" y="1777111"/>
                    <a:pt x="6321806" y="1769491"/>
                    <a:pt x="6314186" y="1754251"/>
                  </a:cubicBezTo>
                  <a:close/>
                  <a:moveTo>
                    <a:pt x="480441" y="1754251"/>
                  </a:moveTo>
                  <a:cubicBezTo>
                    <a:pt x="457581" y="1746631"/>
                    <a:pt x="449961" y="1723771"/>
                    <a:pt x="465201" y="1700784"/>
                  </a:cubicBezTo>
                  <a:cubicBezTo>
                    <a:pt x="472821" y="1685544"/>
                    <a:pt x="495681" y="1677924"/>
                    <a:pt x="518541" y="1685544"/>
                  </a:cubicBezTo>
                  <a:cubicBezTo>
                    <a:pt x="533781" y="1700784"/>
                    <a:pt x="541401" y="1723644"/>
                    <a:pt x="526161" y="1739011"/>
                  </a:cubicBezTo>
                  <a:cubicBezTo>
                    <a:pt x="518541" y="1754251"/>
                    <a:pt x="510921" y="1761871"/>
                    <a:pt x="495681" y="1761871"/>
                  </a:cubicBezTo>
                  <a:cubicBezTo>
                    <a:pt x="488061" y="1761871"/>
                    <a:pt x="480441" y="1754251"/>
                    <a:pt x="480441" y="1754251"/>
                  </a:cubicBezTo>
                  <a:close/>
                  <a:moveTo>
                    <a:pt x="6199886" y="1578737"/>
                  </a:moveTo>
                  <a:cubicBezTo>
                    <a:pt x="6199886" y="1571117"/>
                    <a:pt x="6199886" y="1571117"/>
                    <a:pt x="6199886" y="1571117"/>
                  </a:cubicBezTo>
                  <a:cubicBezTo>
                    <a:pt x="6184646" y="1555877"/>
                    <a:pt x="6192266" y="1533017"/>
                    <a:pt x="6207506" y="1517650"/>
                  </a:cubicBezTo>
                  <a:cubicBezTo>
                    <a:pt x="6230366" y="1510030"/>
                    <a:pt x="6253226" y="1510030"/>
                    <a:pt x="6260846" y="1532890"/>
                  </a:cubicBezTo>
                  <a:cubicBezTo>
                    <a:pt x="6268466" y="1532890"/>
                    <a:pt x="6268466" y="1532890"/>
                    <a:pt x="6268466" y="1532890"/>
                  </a:cubicBezTo>
                  <a:cubicBezTo>
                    <a:pt x="6276086" y="1555750"/>
                    <a:pt x="6276086" y="1578610"/>
                    <a:pt x="6253226" y="1586357"/>
                  </a:cubicBezTo>
                  <a:cubicBezTo>
                    <a:pt x="6245606" y="1593977"/>
                    <a:pt x="6237986" y="1593977"/>
                    <a:pt x="6230366" y="1593977"/>
                  </a:cubicBezTo>
                  <a:cubicBezTo>
                    <a:pt x="6222746" y="1593977"/>
                    <a:pt x="6207506" y="1586357"/>
                    <a:pt x="6199886" y="1578737"/>
                  </a:cubicBezTo>
                  <a:close/>
                  <a:moveTo>
                    <a:pt x="587248" y="1571117"/>
                  </a:moveTo>
                  <a:cubicBezTo>
                    <a:pt x="572008" y="1555877"/>
                    <a:pt x="564388" y="1533017"/>
                    <a:pt x="579628" y="1517650"/>
                  </a:cubicBezTo>
                  <a:cubicBezTo>
                    <a:pt x="587248" y="1502410"/>
                    <a:pt x="610108" y="1494790"/>
                    <a:pt x="632968" y="1510030"/>
                  </a:cubicBezTo>
                  <a:cubicBezTo>
                    <a:pt x="648208" y="1517650"/>
                    <a:pt x="655828" y="1540510"/>
                    <a:pt x="640588" y="1563497"/>
                  </a:cubicBezTo>
                  <a:cubicBezTo>
                    <a:pt x="632968" y="1571117"/>
                    <a:pt x="625348" y="1578737"/>
                    <a:pt x="610108" y="1578737"/>
                  </a:cubicBezTo>
                  <a:cubicBezTo>
                    <a:pt x="602488" y="1578737"/>
                    <a:pt x="594868" y="1578737"/>
                    <a:pt x="587248" y="1571117"/>
                  </a:cubicBezTo>
                  <a:close/>
                  <a:moveTo>
                    <a:pt x="6077839" y="1403223"/>
                  </a:moveTo>
                  <a:cubicBezTo>
                    <a:pt x="6062599" y="1380363"/>
                    <a:pt x="6070219" y="1357503"/>
                    <a:pt x="6085459" y="1349756"/>
                  </a:cubicBezTo>
                  <a:cubicBezTo>
                    <a:pt x="6100699" y="1334516"/>
                    <a:pt x="6123559" y="1334516"/>
                    <a:pt x="6138799" y="1357376"/>
                  </a:cubicBezTo>
                  <a:cubicBezTo>
                    <a:pt x="6146419" y="1372616"/>
                    <a:pt x="6146419" y="1395476"/>
                    <a:pt x="6131179" y="1410843"/>
                  </a:cubicBezTo>
                  <a:cubicBezTo>
                    <a:pt x="6123559" y="1410843"/>
                    <a:pt x="6115939" y="1418463"/>
                    <a:pt x="6108319" y="1418463"/>
                  </a:cubicBezTo>
                  <a:cubicBezTo>
                    <a:pt x="6093079" y="1418463"/>
                    <a:pt x="6085459" y="1410843"/>
                    <a:pt x="6077839" y="1403223"/>
                  </a:cubicBezTo>
                  <a:close/>
                  <a:moveTo>
                    <a:pt x="709168" y="1395603"/>
                  </a:moveTo>
                  <a:cubicBezTo>
                    <a:pt x="693928" y="1380363"/>
                    <a:pt x="693928" y="1357503"/>
                    <a:pt x="701548" y="1342136"/>
                  </a:cubicBezTo>
                  <a:cubicBezTo>
                    <a:pt x="716788" y="1326896"/>
                    <a:pt x="739648" y="1319276"/>
                    <a:pt x="754888" y="1334516"/>
                  </a:cubicBezTo>
                  <a:cubicBezTo>
                    <a:pt x="777748" y="1349756"/>
                    <a:pt x="777748" y="1372616"/>
                    <a:pt x="762508" y="1387983"/>
                  </a:cubicBezTo>
                  <a:cubicBezTo>
                    <a:pt x="754888" y="1395603"/>
                    <a:pt x="747268" y="1403223"/>
                    <a:pt x="732028" y="1403223"/>
                  </a:cubicBezTo>
                  <a:cubicBezTo>
                    <a:pt x="724408" y="1403223"/>
                    <a:pt x="716788" y="1403223"/>
                    <a:pt x="709168" y="1395603"/>
                  </a:cubicBezTo>
                  <a:close/>
                  <a:moveTo>
                    <a:pt x="5940552" y="1235456"/>
                  </a:moveTo>
                  <a:cubicBezTo>
                    <a:pt x="5932932" y="1220216"/>
                    <a:pt x="5932932" y="1197356"/>
                    <a:pt x="5948172" y="1181989"/>
                  </a:cubicBezTo>
                  <a:cubicBezTo>
                    <a:pt x="5963412" y="1166749"/>
                    <a:pt x="5986272" y="1166749"/>
                    <a:pt x="6001512" y="1181989"/>
                  </a:cubicBezTo>
                  <a:cubicBezTo>
                    <a:pt x="6016752" y="1204849"/>
                    <a:pt x="6009132" y="1227709"/>
                    <a:pt x="5993892" y="1243076"/>
                  </a:cubicBezTo>
                  <a:cubicBezTo>
                    <a:pt x="5986272" y="1243076"/>
                    <a:pt x="5978652" y="1250696"/>
                    <a:pt x="5971032" y="1250696"/>
                  </a:cubicBezTo>
                  <a:cubicBezTo>
                    <a:pt x="5963412" y="1250696"/>
                    <a:pt x="5948172" y="1243076"/>
                    <a:pt x="5940552" y="1235456"/>
                  </a:cubicBezTo>
                  <a:close/>
                  <a:moveTo>
                    <a:pt x="846455" y="1227836"/>
                  </a:moveTo>
                  <a:cubicBezTo>
                    <a:pt x="831215" y="1212596"/>
                    <a:pt x="831215" y="1189736"/>
                    <a:pt x="838835" y="1174369"/>
                  </a:cubicBezTo>
                  <a:cubicBezTo>
                    <a:pt x="854075" y="1159129"/>
                    <a:pt x="876935" y="1159129"/>
                    <a:pt x="892175" y="1174369"/>
                  </a:cubicBezTo>
                  <a:cubicBezTo>
                    <a:pt x="907415" y="1181989"/>
                    <a:pt x="915035" y="1204849"/>
                    <a:pt x="899795" y="1227836"/>
                  </a:cubicBezTo>
                  <a:cubicBezTo>
                    <a:pt x="892175" y="1235456"/>
                    <a:pt x="884555" y="1235456"/>
                    <a:pt x="869315" y="1235456"/>
                  </a:cubicBezTo>
                  <a:cubicBezTo>
                    <a:pt x="861695" y="1235456"/>
                    <a:pt x="854075" y="1235456"/>
                    <a:pt x="846455" y="1227836"/>
                  </a:cubicBezTo>
                  <a:close/>
                  <a:moveTo>
                    <a:pt x="5803265" y="1082802"/>
                  </a:moveTo>
                  <a:cubicBezTo>
                    <a:pt x="5788025" y="1067562"/>
                    <a:pt x="5788025" y="1037082"/>
                    <a:pt x="5803265" y="1029335"/>
                  </a:cubicBezTo>
                  <a:cubicBezTo>
                    <a:pt x="5818505" y="1014095"/>
                    <a:pt x="5841365" y="1014095"/>
                    <a:pt x="5856605" y="1029335"/>
                  </a:cubicBezTo>
                  <a:cubicBezTo>
                    <a:pt x="5871845" y="1044575"/>
                    <a:pt x="5871845" y="1067435"/>
                    <a:pt x="5856605" y="1082802"/>
                  </a:cubicBezTo>
                  <a:cubicBezTo>
                    <a:pt x="5848985" y="1090422"/>
                    <a:pt x="5833745" y="1090422"/>
                    <a:pt x="5826125" y="1090422"/>
                  </a:cubicBezTo>
                  <a:cubicBezTo>
                    <a:pt x="5818505" y="1090422"/>
                    <a:pt x="5810885" y="1090422"/>
                    <a:pt x="5803265" y="1082802"/>
                  </a:cubicBezTo>
                  <a:close/>
                  <a:moveTo>
                    <a:pt x="991362" y="1067562"/>
                  </a:moveTo>
                  <a:cubicBezTo>
                    <a:pt x="976122" y="1052322"/>
                    <a:pt x="976122" y="1029462"/>
                    <a:pt x="991362" y="1014095"/>
                  </a:cubicBezTo>
                  <a:cubicBezTo>
                    <a:pt x="1006602" y="998855"/>
                    <a:pt x="1029462" y="998855"/>
                    <a:pt x="1044702" y="1014095"/>
                  </a:cubicBezTo>
                  <a:cubicBezTo>
                    <a:pt x="1059942" y="1029335"/>
                    <a:pt x="1059942" y="1052195"/>
                    <a:pt x="1044702" y="1067562"/>
                  </a:cubicBezTo>
                  <a:cubicBezTo>
                    <a:pt x="1037082" y="1075182"/>
                    <a:pt x="1029462" y="1082802"/>
                    <a:pt x="1014222" y="1082802"/>
                  </a:cubicBezTo>
                  <a:cubicBezTo>
                    <a:pt x="1006602" y="1082802"/>
                    <a:pt x="998982" y="1075182"/>
                    <a:pt x="991362" y="1067562"/>
                  </a:cubicBezTo>
                  <a:close/>
                  <a:moveTo>
                    <a:pt x="5643118" y="930275"/>
                  </a:moveTo>
                  <a:cubicBezTo>
                    <a:pt x="5627878" y="922655"/>
                    <a:pt x="5627878" y="892175"/>
                    <a:pt x="5643118" y="876808"/>
                  </a:cubicBezTo>
                  <a:cubicBezTo>
                    <a:pt x="5658358" y="861568"/>
                    <a:pt x="5681218" y="861568"/>
                    <a:pt x="5696458" y="876808"/>
                  </a:cubicBezTo>
                  <a:cubicBezTo>
                    <a:pt x="5711698" y="892048"/>
                    <a:pt x="5711698" y="914908"/>
                    <a:pt x="5704078" y="930275"/>
                  </a:cubicBezTo>
                  <a:cubicBezTo>
                    <a:pt x="5696458" y="937895"/>
                    <a:pt x="5681218" y="945515"/>
                    <a:pt x="5673598" y="945515"/>
                  </a:cubicBezTo>
                  <a:cubicBezTo>
                    <a:pt x="5665978" y="945515"/>
                    <a:pt x="5650738" y="937895"/>
                    <a:pt x="5643118" y="930275"/>
                  </a:cubicBezTo>
                  <a:close/>
                  <a:moveTo>
                    <a:pt x="1143889" y="922655"/>
                  </a:moveTo>
                  <a:cubicBezTo>
                    <a:pt x="1128649" y="907415"/>
                    <a:pt x="1128649" y="876935"/>
                    <a:pt x="1143889" y="869188"/>
                  </a:cubicBezTo>
                  <a:cubicBezTo>
                    <a:pt x="1159129" y="853948"/>
                    <a:pt x="1189609" y="853948"/>
                    <a:pt x="1197229" y="869188"/>
                  </a:cubicBezTo>
                  <a:cubicBezTo>
                    <a:pt x="1212469" y="884428"/>
                    <a:pt x="1212469" y="907288"/>
                    <a:pt x="1197229" y="922655"/>
                  </a:cubicBezTo>
                  <a:cubicBezTo>
                    <a:pt x="1189609" y="930275"/>
                    <a:pt x="1181989" y="930275"/>
                    <a:pt x="1174369" y="930275"/>
                  </a:cubicBezTo>
                  <a:cubicBezTo>
                    <a:pt x="1159129" y="930275"/>
                    <a:pt x="1151509" y="930275"/>
                    <a:pt x="1143889" y="922655"/>
                  </a:cubicBezTo>
                  <a:close/>
                  <a:moveTo>
                    <a:pt x="5482971" y="792861"/>
                  </a:moveTo>
                  <a:cubicBezTo>
                    <a:pt x="5467731" y="785241"/>
                    <a:pt x="5467731" y="762381"/>
                    <a:pt x="5475351" y="739394"/>
                  </a:cubicBezTo>
                  <a:cubicBezTo>
                    <a:pt x="5490591" y="724154"/>
                    <a:pt x="5513451" y="724154"/>
                    <a:pt x="5528691" y="739394"/>
                  </a:cubicBezTo>
                  <a:cubicBezTo>
                    <a:pt x="5551551" y="747014"/>
                    <a:pt x="5551551" y="769874"/>
                    <a:pt x="5536311" y="792861"/>
                  </a:cubicBezTo>
                  <a:cubicBezTo>
                    <a:pt x="5528691" y="800481"/>
                    <a:pt x="5521071" y="808101"/>
                    <a:pt x="5505831" y="808101"/>
                  </a:cubicBezTo>
                  <a:cubicBezTo>
                    <a:pt x="5498211" y="808101"/>
                    <a:pt x="5490591" y="800481"/>
                    <a:pt x="5482971" y="792861"/>
                  </a:cubicBezTo>
                  <a:close/>
                  <a:moveTo>
                    <a:pt x="1304036" y="777621"/>
                  </a:moveTo>
                  <a:cubicBezTo>
                    <a:pt x="1296416" y="762381"/>
                    <a:pt x="1296416" y="739521"/>
                    <a:pt x="1311656" y="724154"/>
                  </a:cubicBezTo>
                  <a:cubicBezTo>
                    <a:pt x="1326896" y="716534"/>
                    <a:pt x="1349756" y="716534"/>
                    <a:pt x="1364996" y="731774"/>
                  </a:cubicBezTo>
                  <a:cubicBezTo>
                    <a:pt x="1380236" y="747014"/>
                    <a:pt x="1372616" y="777494"/>
                    <a:pt x="1357376" y="785241"/>
                  </a:cubicBezTo>
                  <a:cubicBezTo>
                    <a:pt x="1349756" y="792861"/>
                    <a:pt x="1342136" y="792861"/>
                    <a:pt x="1334516" y="792861"/>
                  </a:cubicBezTo>
                  <a:cubicBezTo>
                    <a:pt x="1326896" y="792861"/>
                    <a:pt x="1311656" y="792861"/>
                    <a:pt x="1304036" y="777621"/>
                  </a:cubicBezTo>
                  <a:close/>
                  <a:moveTo>
                    <a:pt x="5315204" y="670814"/>
                  </a:moveTo>
                  <a:cubicBezTo>
                    <a:pt x="5299964" y="655574"/>
                    <a:pt x="5292344" y="632714"/>
                    <a:pt x="5307584" y="617347"/>
                  </a:cubicBezTo>
                  <a:cubicBezTo>
                    <a:pt x="5315204" y="602107"/>
                    <a:pt x="5338064" y="594487"/>
                    <a:pt x="5360924" y="609727"/>
                  </a:cubicBezTo>
                  <a:cubicBezTo>
                    <a:pt x="5376164" y="617347"/>
                    <a:pt x="5376164" y="640207"/>
                    <a:pt x="5368544" y="663194"/>
                  </a:cubicBezTo>
                  <a:cubicBezTo>
                    <a:pt x="5360924" y="670814"/>
                    <a:pt x="5345684" y="678434"/>
                    <a:pt x="5338064" y="678434"/>
                  </a:cubicBezTo>
                  <a:cubicBezTo>
                    <a:pt x="5330444" y="678434"/>
                    <a:pt x="5322824" y="678434"/>
                    <a:pt x="5315204" y="670814"/>
                  </a:cubicBezTo>
                  <a:close/>
                  <a:moveTo>
                    <a:pt x="1479423" y="655574"/>
                  </a:moveTo>
                  <a:cubicBezTo>
                    <a:pt x="1464183" y="632714"/>
                    <a:pt x="1471803" y="609854"/>
                    <a:pt x="1487043" y="602107"/>
                  </a:cubicBezTo>
                  <a:cubicBezTo>
                    <a:pt x="1502283" y="586867"/>
                    <a:pt x="1525143" y="594487"/>
                    <a:pt x="1540383" y="609727"/>
                  </a:cubicBezTo>
                  <a:cubicBezTo>
                    <a:pt x="1548003" y="624967"/>
                    <a:pt x="1548003" y="647827"/>
                    <a:pt x="1532763" y="663194"/>
                  </a:cubicBezTo>
                  <a:cubicBezTo>
                    <a:pt x="1525143" y="663194"/>
                    <a:pt x="1517523" y="670814"/>
                    <a:pt x="1509903" y="670814"/>
                  </a:cubicBezTo>
                  <a:cubicBezTo>
                    <a:pt x="1494663" y="670814"/>
                    <a:pt x="1487043" y="663194"/>
                    <a:pt x="1479423" y="655574"/>
                  </a:cubicBezTo>
                  <a:close/>
                  <a:moveTo>
                    <a:pt x="5139817" y="556387"/>
                  </a:moveTo>
                  <a:cubicBezTo>
                    <a:pt x="5116957" y="541147"/>
                    <a:pt x="5109337" y="518287"/>
                    <a:pt x="5124577" y="502920"/>
                  </a:cubicBezTo>
                  <a:cubicBezTo>
                    <a:pt x="5132197" y="487680"/>
                    <a:pt x="5155057" y="480060"/>
                    <a:pt x="5177917" y="487680"/>
                  </a:cubicBezTo>
                  <a:cubicBezTo>
                    <a:pt x="5193157" y="502920"/>
                    <a:pt x="5200777" y="525780"/>
                    <a:pt x="5185537" y="541147"/>
                  </a:cubicBezTo>
                  <a:cubicBezTo>
                    <a:pt x="5185537" y="556387"/>
                    <a:pt x="5170297" y="564007"/>
                    <a:pt x="5155057" y="564007"/>
                  </a:cubicBezTo>
                  <a:cubicBezTo>
                    <a:pt x="5147437" y="564007"/>
                    <a:pt x="5139817" y="556387"/>
                    <a:pt x="5139817" y="556387"/>
                  </a:cubicBezTo>
                  <a:close/>
                  <a:moveTo>
                    <a:pt x="1654810" y="533527"/>
                  </a:moveTo>
                  <a:cubicBezTo>
                    <a:pt x="1647190" y="518287"/>
                    <a:pt x="1654810" y="495427"/>
                    <a:pt x="1670050" y="480060"/>
                  </a:cubicBezTo>
                  <a:cubicBezTo>
                    <a:pt x="1685290" y="472440"/>
                    <a:pt x="1708150" y="480060"/>
                    <a:pt x="1723390" y="495300"/>
                  </a:cubicBezTo>
                  <a:cubicBezTo>
                    <a:pt x="1731010" y="510540"/>
                    <a:pt x="1723390" y="533400"/>
                    <a:pt x="1708150" y="548767"/>
                  </a:cubicBezTo>
                  <a:cubicBezTo>
                    <a:pt x="1700530" y="548767"/>
                    <a:pt x="1692910" y="556387"/>
                    <a:pt x="1685290" y="556387"/>
                  </a:cubicBezTo>
                  <a:cubicBezTo>
                    <a:pt x="1677670" y="556387"/>
                    <a:pt x="1662430" y="548767"/>
                    <a:pt x="1654810" y="533527"/>
                  </a:cubicBezTo>
                  <a:close/>
                  <a:moveTo>
                    <a:pt x="4949190" y="449580"/>
                  </a:moveTo>
                  <a:cubicBezTo>
                    <a:pt x="4933950" y="441960"/>
                    <a:pt x="4926330" y="419100"/>
                    <a:pt x="4933950" y="403860"/>
                  </a:cubicBezTo>
                  <a:cubicBezTo>
                    <a:pt x="4949190" y="381000"/>
                    <a:pt x="4972050" y="373380"/>
                    <a:pt x="4987290" y="381000"/>
                  </a:cubicBezTo>
                  <a:cubicBezTo>
                    <a:pt x="5002530" y="396240"/>
                    <a:pt x="5010150" y="419100"/>
                    <a:pt x="5002530" y="434467"/>
                  </a:cubicBezTo>
                  <a:cubicBezTo>
                    <a:pt x="4994910" y="449707"/>
                    <a:pt x="4979670" y="457327"/>
                    <a:pt x="4972050" y="457327"/>
                  </a:cubicBezTo>
                  <a:cubicBezTo>
                    <a:pt x="4964430" y="457327"/>
                    <a:pt x="4956810" y="457327"/>
                    <a:pt x="4949190" y="449707"/>
                  </a:cubicBezTo>
                  <a:close/>
                  <a:moveTo>
                    <a:pt x="1845437" y="426847"/>
                  </a:moveTo>
                  <a:cubicBezTo>
                    <a:pt x="1830197" y="411607"/>
                    <a:pt x="1837817" y="388747"/>
                    <a:pt x="1860677" y="381127"/>
                  </a:cubicBezTo>
                  <a:cubicBezTo>
                    <a:pt x="1875917" y="365887"/>
                    <a:pt x="1898777" y="373507"/>
                    <a:pt x="1906397" y="396367"/>
                  </a:cubicBezTo>
                  <a:cubicBezTo>
                    <a:pt x="1921637" y="411607"/>
                    <a:pt x="1914017" y="434467"/>
                    <a:pt x="1891157" y="442087"/>
                  </a:cubicBezTo>
                  <a:cubicBezTo>
                    <a:pt x="1891157" y="449707"/>
                    <a:pt x="1883537" y="449707"/>
                    <a:pt x="1875917" y="449707"/>
                  </a:cubicBezTo>
                  <a:cubicBezTo>
                    <a:pt x="1860677" y="449707"/>
                    <a:pt x="1845437" y="442087"/>
                    <a:pt x="1845437" y="426847"/>
                  </a:cubicBezTo>
                  <a:close/>
                  <a:moveTo>
                    <a:pt x="4758563" y="358140"/>
                  </a:moveTo>
                  <a:cubicBezTo>
                    <a:pt x="4743323" y="350520"/>
                    <a:pt x="4735703" y="327660"/>
                    <a:pt x="4743323" y="312420"/>
                  </a:cubicBezTo>
                  <a:cubicBezTo>
                    <a:pt x="4750943" y="289560"/>
                    <a:pt x="4773803" y="281940"/>
                    <a:pt x="4789043" y="289560"/>
                  </a:cubicBezTo>
                  <a:cubicBezTo>
                    <a:pt x="4811903" y="297180"/>
                    <a:pt x="4819523" y="320040"/>
                    <a:pt x="4811903" y="343027"/>
                  </a:cubicBezTo>
                  <a:cubicBezTo>
                    <a:pt x="4804283" y="358267"/>
                    <a:pt x="4789043" y="365887"/>
                    <a:pt x="4773803" y="365887"/>
                  </a:cubicBezTo>
                  <a:cubicBezTo>
                    <a:pt x="4773803" y="365887"/>
                    <a:pt x="4766183" y="365887"/>
                    <a:pt x="4758563" y="358267"/>
                  </a:cubicBezTo>
                  <a:close/>
                  <a:moveTo>
                    <a:pt x="2036064" y="335407"/>
                  </a:moveTo>
                  <a:cubicBezTo>
                    <a:pt x="2028444" y="312547"/>
                    <a:pt x="2036064" y="289687"/>
                    <a:pt x="2051304" y="281940"/>
                  </a:cubicBezTo>
                  <a:cubicBezTo>
                    <a:pt x="2074164" y="274320"/>
                    <a:pt x="2097024" y="281940"/>
                    <a:pt x="2104644" y="304800"/>
                  </a:cubicBezTo>
                  <a:cubicBezTo>
                    <a:pt x="2112264" y="320040"/>
                    <a:pt x="2104644" y="342900"/>
                    <a:pt x="2081784" y="358267"/>
                  </a:cubicBezTo>
                  <a:cubicBezTo>
                    <a:pt x="2081784" y="358267"/>
                    <a:pt x="2074164" y="358267"/>
                    <a:pt x="2066544" y="358267"/>
                  </a:cubicBezTo>
                  <a:cubicBezTo>
                    <a:pt x="2051304" y="358267"/>
                    <a:pt x="2043684" y="350647"/>
                    <a:pt x="2036064" y="335407"/>
                  </a:cubicBezTo>
                  <a:close/>
                  <a:moveTo>
                    <a:pt x="4567809" y="281940"/>
                  </a:moveTo>
                  <a:cubicBezTo>
                    <a:pt x="4544949" y="274320"/>
                    <a:pt x="4537329" y="251460"/>
                    <a:pt x="4544949" y="228473"/>
                  </a:cubicBezTo>
                  <a:cubicBezTo>
                    <a:pt x="4552569" y="213233"/>
                    <a:pt x="4567809" y="205613"/>
                    <a:pt x="4590669" y="213233"/>
                  </a:cubicBezTo>
                  <a:cubicBezTo>
                    <a:pt x="4613529" y="213233"/>
                    <a:pt x="4621149" y="236093"/>
                    <a:pt x="4613529" y="258953"/>
                  </a:cubicBezTo>
                  <a:cubicBezTo>
                    <a:pt x="4605909" y="274193"/>
                    <a:pt x="4590669" y="281813"/>
                    <a:pt x="4575429" y="281813"/>
                  </a:cubicBezTo>
                  <a:cubicBezTo>
                    <a:pt x="4575429" y="281813"/>
                    <a:pt x="4567809" y="281813"/>
                    <a:pt x="4567809" y="281813"/>
                  </a:cubicBezTo>
                  <a:close/>
                  <a:moveTo>
                    <a:pt x="2234311" y="251333"/>
                  </a:moveTo>
                  <a:cubicBezTo>
                    <a:pt x="2226691" y="236093"/>
                    <a:pt x="2234311" y="213233"/>
                    <a:pt x="2257171" y="205613"/>
                  </a:cubicBezTo>
                  <a:cubicBezTo>
                    <a:pt x="2272411" y="197993"/>
                    <a:pt x="2295271" y="205613"/>
                    <a:pt x="2302891" y="228473"/>
                  </a:cubicBezTo>
                  <a:cubicBezTo>
                    <a:pt x="2310511" y="243713"/>
                    <a:pt x="2302891" y="266573"/>
                    <a:pt x="2280031" y="274193"/>
                  </a:cubicBezTo>
                  <a:cubicBezTo>
                    <a:pt x="2280031" y="274193"/>
                    <a:pt x="2272411" y="281813"/>
                    <a:pt x="2272411" y="281813"/>
                  </a:cubicBezTo>
                  <a:cubicBezTo>
                    <a:pt x="2249551" y="281813"/>
                    <a:pt x="2241931" y="266573"/>
                    <a:pt x="2234311" y="251333"/>
                  </a:cubicBezTo>
                  <a:close/>
                  <a:moveTo>
                    <a:pt x="4361942" y="213233"/>
                  </a:moveTo>
                  <a:cubicBezTo>
                    <a:pt x="4346702" y="205613"/>
                    <a:pt x="4331462" y="190373"/>
                    <a:pt x="4339082" y="167513"/>
                  </a:cubicBezTo>
                  <a:cubicBezTo>
                    <a:pt x="4346702" y="144653"/>
                    <a:pt x="4361942" y="137033"/>
                    <a:pt x="4384802" y="144653"/>
                  </a:cubicBezTo>
                  <a:cubicBezTo>
                    <a:pt x="4407662" y="144653"/>
                    <a:pt x="4415282" y="167513"/>
                    <a:pt x="4407662" y="190373"/>
                  </a:cubicBezTo>
                  <a:cubicBezTo>
                    <a:pt x="4407662" y="205613"/>
                    <a:pt x="4392422" y="213233"/>
                    <a:pt x="4377182" y="213233"/>
                  </a:cubicBezTo>
                  <a:cubicBezTo>
                    <a:pt x="4369562" y="213233"/>
                    <a:pt x="4369562" y="213233"/>
                    <a:pt x="4361942" y="213233"/>
                  </a:cubicBezTo>
                  <a:close/>
                  <a:moveTo>
                    <a:pt x="2432558" y="182753"/>
                  </a:moveTo>
                  <a:cubicBezTo>
                    <a:pt x="2432558" y="167513"/>
                    <a:pt x="2440178" y="144653"/>
                    <a:pt x="2463038" y="137033"/>
                  </a:cubicBezTo>
                  <a:cubicBezTo>
                    <a:pt x="2478278" y="129413"/>
                    <a:pt x="2501138" y="144653"/>
                    <a:pt x="2508758" y="159893"/>
                  </a:cubicBezTo>
                  <a:cubicBezTo>
                    <a:pt x="2516378" y="182753"/>
                    <a:pt x="2501138" y="205613"/>
                    <a:pt x="2485898" y="213360"/>
                  </a:cubicBezTo>
                  <a:cubicBezTo>
                    <a:pt x="2478278" y="213360"/>
                    <a:pt x="2478278" y="213360"/>
                    <a:pt x="2470658" y="213360"/>
                  </a:cubicBezTo>
                  <a:cubicBezTo>
                    <a:pt x="2455418" y="213360"/>
                    <a:pt x="2440178" y="198120"/>
                    <a:pt x="2432558" y="182880"/>
                  </a:cubicBezTo>
                  <a:close/>
                  <a:moveTo>
                    <a:pt x="4155948" y="160020"/>
                  </a:moveTo>
                  <a:cubicBezTo>
                    <a:pt x="4140708" y="160020"/>
                    <a:pt x="4125468" y="137160"/>
                    <a:pt x="4133088" y="114300"/>
                  </a:cubicBezTo>
                  <a:cubicBezTo>
                    <a:pt x="4133088" y="91440"/>
                    <a:pt x="4155948" y="83820"/>
                    <a:pt x="4178808" y="83820"/>
                  </a:cubicBezTo>
                  <a:cubicBezTo>
                    <a:pt x="4194048" y="91440"/>
                    <a:pt x="4209288" y="114300"/>
                    <a:pt x="4201668" y="129540"/>
                  </a:cubicBezTo>
                  <a:cubicBezTo>
                    <a:pt x="4201668" y="152400"/>
                    <a:pt x="4186428" y="160020"/>
                    <a:pt x="4163568" y="160020"/>
                  </a:cubicBezTo>
                  <a:cubicBezTo>
                    <a:pt x="4163568" y="160020"/>
                    <a:pt x="4163568" y="160020"/>
                    <a:pt x="4155948" y="160020"/>
                  </a:cubicBezTo>
                  <a:close/>
                  <a:moveTo>
                    <a:pt x="2646045" y="129540"/>
                  </a:moveTo>
                  <a:cubicBezTo>
                    <a:pt x="2638425" y="106680"/>
                    <a:pt x="2653665" y="91440"/>
                    <a:pt x="2668905" y="83820"/>
                  </a:cubicBezTo>
                  <a:cubicBezTo>
                    <a:pt x="2691765" y="76200"/>
                    <a:pt x="2714625" y="91440"/>
                    <a:pt x="2714625" y="114300"/>
                  </a:cubicBezTo>
                  <a:cubicBezTo>
                    <a:pt x="2722245" y="129540"/>
                    <a:pt x="2707005" y="152400"/>
                    <a:pt x="2684145" y="160020"/>
                  </a:cubicBezTo>
                  <a:cubicBezTo>
                    <a:pt x="2684145" y="160020"/>
                    <a:pt x="2684145" y="160020"/>
                    <a:pt x="2676525" y="160020"/>
                  </a:cubicBezTo>
                  <a:cubicBezTo>
                    <a:pt x="2661285" y="160020"/>
                    <a:pt x="2646045" y="144780"/>
                    <a:pt x="2646045" y="129540"/>
                  </a:cubicBezTo>
                  <a:close/>
                  <a:moveTo>
                    <a:pt x="3950081" y="121920"/>
                  </a:moveTo>
                  <a:cubicBezTo>
                    <a:pt x="3927221" y="114300"/>
                    <a:pt x="3919601" y="99060"/>
                    <a:pt x="3919601" y="76200"/>
                  </a:cubicBezTo>
                  <a:cubicBezTo>
                    <a:pt x="3919601" y="53340"/>
                    <a:pt x="3942461" y="45720"/>
                    <a:pt x="3965321" y="45720"/>
                  </a:cubicBezTo>
                  <a:cubicBezTo>
                    <a:pt x="3980561" y="45720"/>
                    <a:pt x="3995801" y="68580"/>
                    <a:pt x="3995801" y="91440"/>
                  </a:cubicBezTo>
                  <a:cubicBezTo>
                    <a:pt x="3988181" y="106680"/>
                    <a:pt x="3972941" y="121920"/>
                    <a:pt x="3957701" y="121920"/>
                  </a:cubicBezTo>
                  <a:cubicBezTo>
                    <a:pt x="3957701" y="121920"/>
                    <a:pt x="3950081" y="121920"/>
                    <a:pt x="3950081" y="121920"/>
                  </a:cubicBezTo>
                  <a:close/>
                  <a:moveTo>
                    <a:pt x="2851912" y="83820"/>
                  </a:moveTo>
                  <a:cubicBezTo>
                    <a:pt x="2851912" y="68580"/>
                    <a:pt x="2867152" y="45720"/>
                    <a:pt x="2882392" y="45720"/>
                  </a:cubicBezTo>
                  <a:cubicBezTo>
                    <a:pt x="2905252" y="38100"/>
                    <a:pt x="2928112" y="53340"/>
                    <a:pt x="2928112" y="76200"/>
                  </a:cubicBezTo>
                  <a:cubicBezTo>
                    <a:pt x="2928112" y="99060"/>
                    <a:pt x="2920492" y="114300"/>
                    <a:pt x="2897632" y="121920"/>
                  </a:cubicBezTo>
                  <a:cubicBezTo>
                    <a:pt x="2897632" y="121920"/>
                    <a:pt x="2890012" y="121920"/>
                    <a:pt x="2890012" y="121920"/>
                  </a:cubicBezTo>
                  <a:cubicBezTo>
                    <a:pt x="2874772" y="121920"/>
                    <a:pt x="2851912" y="106680"/>
                    <a:pt x="2851912" y="83820"/>
                  </a:cubicBezTo>
                  <a:close/>
                  <a:moveTo>
                    <a:pt x="3744087" y="91440"/>
                  </a:moveTo>
                  <a:cubicBezTo>
                    <a:pt x="3721227" y="91440"/>
                    <a:pt x="3705987" y="76200"/>
                    <a:pt x="3705987" y="53340"/>
                  </a:cubicBezTo>
                  <a:cubicBezTo>
                    <a:pt x="3705987" y="30480"/>
                    <a:pt x="3728847" y="15240"/>
                    <a:pt x="3751707" y="15240"/>
                  </a:cubicBezTo>
                  <a:cubicBezTo>
                    <a:pt x="3766947" y="22860"/>
                    <a:pt x="3782187" y="38100"/>
                    <a:pt x="3782187" y="60960"/>
                  </a:cubicBezTo>
                  <a:cubicBezTo>
                    <a:pt x="3782187" y="76200"/>
                    <a:pt x="3766947" y="91440"/>
                    <a:pt x="3744087" y="91440"/>
                  </a:cubicBezTo>
                  <a:close/>
                  <a:moveTo>
                    <a:pt x="3065399" y="60960"/>
                  </a:moveTo>
                  <a:cubicBezTo>
                    <a:pt x="3065399" y="38100"/>
                    <a:pt x="3080639" y="15240"/>
                    <a:pt x="3095879" y="15240"/>
                  </a:cubicBezTo>
                  <a:cubicBezTo>
                    <a:pt x="3118739" y="15240"/>
                    <a:pt x="3141599" y="30480"/>
                    <a:pt x="3141599" y="53340"/>
                  </a:cubicBezTo>
                  <a:cubicBezTo>
                    <a:pt x="3141599" y="68580"/>
                    <a:pt x="3126359" y="91440"/>
                    <a:pt x="3103499" y="91440"/>
                  </a:cubicBezTo>
                  <a:cubicBezTo>
                    <a:pt x="3080639" y="91440"/>
                    <a:pt x="3065399" y="76200"/>
                    <a:pt x="3065399" y="60960"/>
                  </a:cubicBezTo>
                  <a:close/>
                  <a:moveTo>
                    <a:pt x="3530600" y="83820"/>
                  </a:moveTo>
                  <a:cubicBezTo>
                    <a:pt x="3507740" y="76200"/>
                    <a:pt x="3492500" y="60960"/>
                    <a:pt x="3492500" y="38100"/>
                  </a:cubicBezTo>
                  <a:cubicBezTo>
                    <a:pt x="3492500" y="22860"/>
                    <a:pt x="3507740" y="0"/>
                    <a:pt x="3530600" y="7620"/>
                  </a:cubicBezTo>
                  <a:cubicBezTo>
                    <a:pt x="3553460" y="7620"/>
                    <a:pt x="3568700" y="22860"/>
                    <a:pt x="3568700" y="45720"/>
                  </a:cubicBezTo>
                  <a:cubicBezTo>
                    <a:pt x="3568700" y="60960"/>
                    <a:pt x="3553460" y="83820"/>
                    <a:pt x="3530600" y="83820"/>
                  </a:cubicBezTo>
                  <a:close/>
                  <a:moveTo>
                    <a:pt x="3278886" y="45720"/>
                  </a:moveTo>
                  <a:cubicBezTo>
                    <a:pt x="3278886" y="22860"/>
                    <a:pt x="3294126" y="7620"/>
                    <a:pt x="3316986" y="0"/>
                  </a:cubicBezTo>
                  <a:cubicBezTo>
                    <a:pt x="3339846" y="0"/>
                    <a:pt x="3355086" y="22860"/>
                    <a:pt x="3355086" y="38100"/>
                  </a:cubicBezTo>
                  <a:cubicBezTo>
                    <a:pt x="3355086" y="60960"/>
                    <a:pt x="3339846" y="76200"/>
                    <a:pt x="3316986" y="76200"/>
                  </a:cubicBezTo>
                  <a:cubicBezTo>
                    <a:pt x="3294126" y="76200"/>
                    <a:pt x="3278886" y="60960"/>
                    <a:pt x="3278886" y="45720"/>
                  </a:cubicBezTo>
                  <a:close/>
                </a:path>
              </a:pathLst>
            </a:custGeom>
            <a:solidFill>
              <a:srgbClr val="BFBFBF"/>
            </a:solidFill>
          </p:spPr>
        </p:sp>
      </p:grpSp>
      <p:grpSp>
        <p:nvGrpSpPr>
          <p:cNvPr name="Group 4" id="4"/>
          <p:cNvGrpSpPr/>
          <p:nvPr/>
        </p:nvGrpSpPr>
        <p:grpSpPr>
          <a:xfrm rot="0">
            <a:off x="15035582" y="2145857"/>
            <a:ext cx="2223718" cy="2218402"/>
            <a:chOff x="0" y="0"/>
            <a:chExt cx="2409120" cy="2403360"/>
          </a:xfrm>
        </p:grpSpPr>
        <p:sp>
          <p:nvSpPr>
            <p:cNvPr name="Freeform 5" id="5"/>
            <p:cNvSpPr/>
            <p:nvPr/>
          </p:nvSpPr>
          <p:spPr>
            <a:xfrm flipH="false" flipV="false" rot="0">
              <a:off x="0" y="0"/>
              <a:ext cx="2409190" cy="2403348"/>
            </a:xfrm>
            <a:custGeom>
              <a:avLst/>
              <a:gdLst/>
              <a:ahLst/>
              <a:cxnLst/>
              <a:rect r="r" b="b" t="t" l="l"/>
              <a:pathLst>
                <a:path h="2403348" w="2409190">
                  <a:moveTo>
                    <a:pt x="0" y="1201674"/>
                  </a:moveTo>
                  <a:cubicBezTo>
                    <a:pt x="0" y="537972"/>
                    <a:pt x="539242" y="0"/>
                    <a:pt x="1204595" y="0"/>
                  </a:cubicBezTo>
                  <a:cubicBezTo>
                    <a:pt x="1869948" y="0"/>
                    <a:pt x="2409190" y="537972"/>
                    <a:pt x="2409190" y="1201674"/>
                  </a:cubicBezTo>
                  <a:cubicBezTo>
                    <a:pt x="2409190" y="1865376"/>
                    <a:pt x="1869948" y="2403348"/>
                    <a:pt x="1204595" y="2403348"/>
                  </a:cubicBezTo>
                  <a:cubicBezTo>
                    <a:pt x="539242" y="2403348"/>
                    <a:pt x="0" y="1865376"/>
                    <a:pt x="0" y="1201674"/>
                  </a:cubicBezTo>
                  <a:close/>
                </a:path>
              </a:pathLst>
            </a:custGeom>
            <a:solidFill>
              <a:srgbClr val="397D5A"/>
            </a:solidFill>
          </p:spPr>
        </p:sp>
      </p:grpSp>
      <p:grpSp>
        <p:nvGrpSpPr>
          <p:cNvPr name="Group 6" id="6"/>
          <p:cNvGrpSpPr/>
          <p:nvPr/>
        </p:nvGrpSpPr>
        <p:grpSpPr>
          <a:xfrm rot="0">
            <a:off x="14372985" y="3913002"/>
            <a:ext cx="507082" cy="515722"/>
            <a:chOff x="0" y="0"/>
            <a:chExt cx="549360" cy="558720"/>
          </a:xfrm>
        </p:grpSpPr>
        <p:sp>
          <p:nvSpPr>
            <p:cNvPr name="Freeform 7" id="7"/>
            <p:cNvSpPr/>
            <p:nvPr/>
          </p:nvSpPr>
          <p:spPr>
            <a:xfrm flipH="false" flipV="false" rot="0">
              <a:off x="38100" y="38100"/>
              <a:ext cx="473075" cy="482473"/>
            </a:xfrm>
            <a:custGeom>
              <a:avLst/>
              <a:gdLst/>
              <a:ahLst/>
              <a:cxnLst/>
              <a:rect r="r" b="b" t="t" l="l"/>
              <a:pathLst>
                <a:path h="482473" w="473075">
                  <a:moveTo>
                    <a:pt x="0" y="241300"/>
                  </a:moveTo>
                  <a:cubicBezTo>
                    <a:pt x="0" y="108077"/>
                    <a:pt x="105918" y="0"/>
                    <a:pt x="236601" y="0"/>
                  </a:cubicBezTo>
                  <a:cubicBezTo>
                    <a:pt x="367284" y="0"/>
                    <a:pt x="473075" y="108077"/>
                    <a:pt x="473075" y="241300"/>
                  </a:cubicBezTo>
                  <a:cubicBezTo>
                    <a:pt x="473075" y="374523"/>
                    <a:pt x="367157" y="482473"/>
                    <a:pt x="236601" y="482473"/>
                  </a:cubicBezTo>
                  <a:cubicBezTo>
                    <a:pt x="106045" y="482473"/>
                    <a:pt x="0" y="374523"/>
                    <a:pt x="0" y="241300"/>
                  </a:cubicBezTo>
                  <a:close/>
                </a:path>
              </a:pathLst>
            </a:custGeom>
            <a:solidFill>
              <a:srgbClr val="FFFFFF"/>
            </a:solidFill>
          </p:spPr>
        </p:sp>
        <p:sp>
          <p:nvSpPr>
            <p:cNvPr name="Freeform 8" id="8"/>
            <p:cNvSpPr/>
            <p:nvPr/>
          </p:nvSpPr>
          <p:spPr>
            <a:xfrm flipH="false" flipV="false" rot="0">
              <a:off x="0" y="0"/>
              <a:ext cx="549402" cy="558800"/>
            </a:xfrm>
            <a:custGeom>
              <a:avLst/>
              <a:gdLst/>
              <a:ahLst/>
              <a:cxnLst/>
              <a:rect r="r" b="b" t="t" l="l"/>
              <a:pathLst>
                <a:path h="558800" w="549402">
                  <a:moveTo>
                    <a:pt x="0" y="279400"/>
                  </a:moveTo>
                  <a:cubicBezTo>
                    <a:pt x="0" y="125730"/>
                    <a:pt x="122301" y="0"/>
                    <a:pt x="274701" y="0"/>
                  </a:cubicBezTo>
                  <a:lnTo>
                    <a:pt x="274701" y="38100"/>
                  </a:lnTo>
                  <a:lnTo>
                    <a:pt x="274701" y="0"/>
                  </a:lnTo>
                  <a:cubicBezTo>
                    <a:pt x="427101" y="0"/>
                    <a:pt x="549402" y="125730"/>
                    <a:pt x="549402" y="279400"/>
                  </a:cubicBezTo>
                  <a:lnTo>
                    <a:pt x="511302" y="279400"/>
                  </a:lnTo>
                  <a:lnTo>
                    <a:pt x="549402" y="279400"/>
                  </a:lnTo>
                  <a:cubicBezTo>
                    <a:pt x="549402" y="432943"/>
                    <a:pt x="427101" y="558800"/>
                    <a:pt x="274701" y="558800"/>
                  </a:cubicBezTo>
                  <a:lnTo>
                    <a:pt x="274701" y="520700"/>
                  </a:lnTo>
                  <a:lnTo>
                    <a:pt x="274701" y="558800"/>
                  </a:lnTo>
                  <a:cubicBezTo>
                    <a:pt x="122301" y="558673"/>
                    <a:pt x="0" y="432943"/>
                    <a:pt x="0" y="279400"/>
                  </a:cubicBezTo>
                  <a:lnTo>
                    <a:pt x="38100" y="279400"/>
                  </a:lnTo>
                  <a:lnTo>
                    <a:pt x="76200" y="279400"/>
                  </a:lnTo>
                  <a:lnTo>
                    <a:pt x="38100" y="279400"/>
                  </a:lnTo>
                  <a:lnTo>
                    <a:pt x="0" y="279400"/>
                  </a:lnTo>
                  <a:moveTo>
                    <a:pt x="76327" y="279400"/>
                  </a:moveTo>
                  <a:cubicBezTo>
                    <a:pt x="76327" y="300482"/>
                    <a:pt x="59182" y="317500"/>
                    <a:pt x="38227" y="317500"/>
                  </a:cubicBezTo>
                  <a:cubicBezTo>
                    <a:pt x="17272" y="317500"/>
                    <a:pt x="127" y="300355"/>
                    <a:pt x="127" y="279400"/>
                  </a:cubicBezTo>
                  <a:cubicBezTo>
                    <a:pt x="127" y="258445"/>
                    <a:pt x="17272" y="241300"/>
                    <a:pt x="38227" y="241300"/>
                  </a:cubicBezTo>
                  <a:cubicBezTo>
                    <a:pt x="59182" y="241300"/>
                    <a:pt x="76327" y="258445"/>
                    <a:pt x="76327" y="279400"/>
                  </a:cubicBezTo>
                  <a:cubicBezTo>
                    <a:pt x="76327" y="392303"/>
                    <a:pt x="165862" y="482473"/>
                    <a:pt x="274701" y="482473"/>
                  </a:cubicBezTo>
                  <a:cubicBezTo>
                    <a:pt x="383540" y="482473"/>
                    <a:pt x="473075" y="392176"/>
                    <a:pt x="473075" y="279400"/>
                  </a:cubicBezTo>
                  <a:cubicBezTo>
                    <a:pt x="473075" y="166624"/>
                    <a:pt x="383540" y="76327"/>
                    <a:pt x="274701" y="76327"/>
                  </a:cubicBezTo>
                  <a:lnTo>
                    <a:pt x="274701" y="38100"/>
                  </a:lnTo>
                  <a:lnTo>
                    <a:pt x="274701" y="76200"/>
                  </a:lnTo>
                  <a:cubicBezTo>
                    <a:pt x="165862" y="76327"/>
                    <a:pt x="76327" y="166497"/>
                    <a:pt x="76327" y="279400"/>
                  </a:cubicBezTo>
                  <a:close/>
                </a:path>
              </a:pathLst>
            </a:custGeom>
            <a:solidFill>
              <a:srgbClr val="397D5A"/>
            </a:solidFill>
          </p:spPr>
        </p:sp>
      </p:grpSp>
      <p:grpSp>
        <p:nvGrpSpPr>
          <p:cNvPr name="Group 9" id="9"/>
          <p:cNvGrpSpPr/>
          <p:nvPr/>
        </p:nvGrpSpPr>
        <p:grpSpPr>
          <a:xfrm rot="0">
            <a:off x="15035582" y="7039898"/>
            <a:ext cx="2223718" cy="2218402"/>
            <a:chOff x="0" y="0"/>
            <a:chExt cx="2409120" cy="2403360"/>
          </a:xfrm>
        </p:grpSpPr>
        <p:sp>
          <p:nvSpPr>
            <p:cNvPr name="Freeform 10" id="10"/>
            <p:cNvSpPr/>
            <p:nvPr/>
          </p:nvSpPr>
          <p:spPr>
            <a:xfrm flipH="false" flipV="false" rot="0">
              <a:off x="0" y="0"/>
              <a:ext cx="2409190" cy="2403348"/>
            </a:xfrm>
            <a:custGeom>
              <a:avLst/>
              <a:gdLst/>
              <a:ahLst/>
              <a:cxnLst/>
              <a:rect r="r" b="b" t="t" l="l"/>
              <a:pathLst>
                <a:path h="2403348" w="2409190">
                  <a:moveTo>
                    <a:pt x="0" y="1201674"/>
                  </a:moveTo>
                  <a:cubicBezTo>
                    <a:pt x="0" y="537972"/>
                    <a:pt x="539242" y="0"/>
                    <a:pt x="1204595" y="0"/>
                  </a:cubicBezTo>
                  <a:cubicBezTo>
                    <a:pt x="1869948" y="0"/>
                    <a:pt x="2409190" y="537972"/>
                    <a:pt x="2409190" y="1201674"/>
                  </a:cubicBezTo>
                  <a:cubicBezTo>
                    <a:pt x="2409190" y="1865376"/>
                    <a:pt x="1869948" y="2403348"/>
                    <a:pt x="1204595" y="2403348"/>
                  </a:cubicBezTo>
                  <a:cubicBezTo>
                    <a:pt x="539242" y="2403348"/>
                    <a:pt x="0" y="1865376"/>
                    <a:pt x="0" y="1201674"/>
                  </a:cubicBezTo>
                  <a:close/>
                </a:path>
              </a:pathLst>
            </a:custGeom>
            <a:solidFill>
              <a:srgbClr val="397D5A"/>
            </a:solidFill>
          </p:spPr>
        </p:sp>
      </p:grpSp>
      <p:grpSp>
        <p:nvGrpSpPr>
          <p:cNvPr name="Group 11" id="11"/>
          <p:cNvGrpSpPr/>
          <p:nvPr/>
        </p:nvGrpSpPr>
        <p:grpSpPr>
          <a:xfrm rot="0">
            <a:off x="14372985" y="6975433"/>
            <a:ext cx="507082" cy="515722"/>
            <a:chOff x="0" y="0"/>
            <a:chExt cx="549360" cy="558720"/>
          </a:xfrm>
        </p:grpSpPr>
        <p:sp>
          <p:nvSpPr>
            <p:cNvPr name="Freeform 12" id="12"/>
            <p:cNvSpPr/>
            <p:nvPr/>
          </p:nvSpPr>
          <p:spPr>
            <a:xfrm flipH="false" flipV="false" rot="0">
              <a:off x="38100" y="38100"/>
              <a:ext cx="473075" cy="482473"/>
            </a:xfrm>
            <a:custGeom>
              <a:avLst/>
              <a:gdLst/>
              <a:ahLst/>
              <a:cxnLst/>
              <a:rect r="r" b="b" t="t" l="l"/>
              <a:pathLst>
                <a:path h="482473" w="473075">
                  <a:moveTo>
                    <a:pt x="0" y="241300"/>
                  </a:moveTo>
                  <a:cubicBezTo>
                    <a:pt x="0" y="108077"/>
                    <a:pt x="105918" y="0"/>
                    <a:pt x="236601" y="0"/>
                  </a:cubicBezTo>
                  <a:cubicBezTo>
                    <a:pt x="367284" y="0"/>
                    <a:pt x="473075" y="108077"/>
                    <a:pt x="473075" y="241300"/>
                  </a:cubicBezTo>
                  <a:cubicBezTo>
                    <a:pt x="473075" y="374523"/>
                    <a:pt x="367157" y="482473"/>
                    <a:pt x="236601" y="482473"/>
                  </a:cubicBezTo>
                  <a:cubicBezTo>
                    <a:pt x="106045" y="482473"/>
                    <a:pt x="0" y="374523"/>
                    <a:pt x="0" y="241300"/>
                  </a:cubicBezTo>
                  <a:close/>
                </a:path>
              </a:pathLst>
            </a:custGeom>
            <a:solidFill>
              <a:srgbClr val="FFFFFF"/>
            </a:solidFill>
          </p:spPr>
        </p:sp>
        <p:sp>
          <p:nvSpPr>
            <p:cNvPr name="Freeform 13" id="13"/>
            <p:cNvSpPr/>
            <p:nvPr/>
          </p:nvSpPr>
          <p:spPr>
            <a:xfrm flipH="false" flipV="false" rot="0">
              <a:off x="0" y="0"/>
              <a:ext cx="549402" cy="558800"/>
            </a:xfrm>
            <a:custGeom>
              <a:avLst/>
              <a:gdLst/>
              <a:ahLst/>
              <a:cxnLst/>
              <a:rect r="r" b="b" t="t" l="l"/>
              <a:pathLst>
                <a:path h="558800" w="549402">
                  <a:moveTo>
                    <a:pt x="0" y="279400"/>
                  </a:moveTo>
                  <a:cubicBezTo>
                    <a:pt x="0" y="125730"/>
                    <a:pt x="122301" y="0"/>
                    <a:pt x="274701" y="0"/>
                  </a:cubicBezTo>
                  <a:lnTo>
                    <a:pt x="274701" y="38100"/>
                  </a:lnTo>
                  <a:lnTo>
                    <a:pt x="274701" y="0"/>
                  </a:lnTo>
                  <a:cubicBezTo>
                    <a:pt x="427101" y="0"/>
                    <a:pt x="549402" y="125730"/>
                    <a:pt x="549402" y="279400"/>
                  </a:cubicBezTo>
                  <a:lnTo>
                    <a:pt x="511302" y="279400"/>
                  </a:lnTo>
                  <a:lnTo>
                    <a:pt x="549402" y="279400"/>
                  </a:lnTo>
                  <a:cubicBezTo>
                    <a:pt x="549402" y="432943"/>
                    <a:pt x="427101" y="558800"/>
                    <a:pt x="274701" y="558800"/>
                  </a:cubicBezTo>
                  <a:lnTo>
                    <a:pt x="274701" y="520700"/>
                  </a:lnTo>
                  <a:lnTo>
                    <a:pt x="274701" y="558800"/>
                  </a:lnTo>
                  <a:cubicBezTo>
                    <a:pt x="122301" y="558673"/>
                    <a:pt x="0" y="432943"/>
                    <a:pt x="0" y="279400"/>
                  </a:cubicBezTo>
                  <a:lnTo>
                    <a:pt x="38100" y="279400"/>
                  </a:lnTo>
                  <a:lnTo>
                    <a:pt x="76200" y="279400"/>
                  </a:lnTo>
                  <a:lnTo>
                    <a:pt x="38100" y="279400"/>
                  </a:lnTo>
                  <a:lnTo>
                    <a:pt x="0" y="279400"/>
                  </a:lnTo>
                  <a:moveTo>
                    <a:pt x="76327" y="279400"/>
                  </a:moveTo>
                  <a:cubicBezTo>
                    <a:pt x="76327" y="300482"/>
                    <a:pt x="59182" y="317500"/>
                    <a:pt x="38227" y="317500"/>
                  </a:cubicBezTo>
                  <a:cubicBezTo>
                    <a:pt x="17272" y="317500"/>
                    <a:pt x="127" y="300355"/>
                    <a:pt x="127" y="279400"/>
                  </a:cubicBezTo>
                  <a:cubicBezTo>
                    <a:pt x="127" y="258445"/>
                    <a:pt x="17272" y="241300"/>
                    <a:pt x="38227" y="241300"/>
                  </a:cubicBezTo>
                  <a:cubicBezTo>
                    <a:pt x="59182" y="241300"/>
                    <a:pt x="76327" y="258445"/>
                    <a:pt x="76327" y="279400"/>
                  </a:cubicBezTo>
                  <a:cubicBezTo>
                    <a:pt x="76327" y="392303"/>
                    <a:pt x="165862" y="482473"/>
                    <a:pt x="274701" y="482473"/>
                  </a:cubicBezTo>
                  <a:cubicBezTo>
                    <a:pt x="383540" y="482473"/>
                    <a:pt x="473075" y="392176"/>
                    <a:pt x="473075" y="279400"/>
                  </a:cubicBezTo>
                  <a:cubicBezTo>
                    <a:pt x="473075" y="166624"/>
                    <a:pt x="383540" y="76327"/>
                    <a:pt x="274701" y="76327"/>
                  </a:cubicBezTo>
                  <a:lnTo>
                    <a:pt x="274701" y="38100"/>
                  </a:lnTo>
                  <a:lnTo>
                    <a:pt x="274701" y="76200"/>
                  </a:lnTo>
                  <a:cubicBezTo>
                    <a:pt x="165862" y="76327"/>
                    <a:pt x="76327" y="166497"/>
                    <a:pt x="76327" y="279400"/>
                  </a:cubicBezTo>
                  <a:close/>
                </a:path>
              </a:pathLst>
            </a:custGeom>
            <a:solidFill>
              <a:srgbClr val="397D5A"/>
            </a:solidFill>
          </p:spPr>
        </p:sp>
      </p:grpSp>
      <p:grpSp>
        <p:nvGrpSpPr>
          <p:cNvPr name="Group 14" id="14"/>
          <p:cNvGrpSpPr/>
          <p:nvPr/>
        </p:nvGrpSpPr>
        <p:grpSpPr>
          <a:xfrm rot="0">
            <a:off x="14513878" y="7124966"/>
            <a:ext cx="219315" cy="216656"/>
            <a:chOff x="0" y="0"/>
            <a:chExt cx="237600" cy="234720"/>
          </a:xfrm>
        </p:grpSpPr>
        <p:sp>
          <p:nvSpPr>
            <p:cNvPr name="Freeform 15" id="15"/>
            <p:cNvSpPr/>
            <p:nvPr/>
          </p:nvSpPr>
          <p:spPr>
            <a:xfrm flipH="false" flipV="false" rot="0">
              <a:off x="0" y="0"/>
              <a:ext cx="237490" cy="234696"/>
            </a:xfrm>
            <a:custGeom>
              <a:avLst/>
              <a:gdLst/>
              <a:ahLst/>
              <a:cxnLst/>
              <a:rect r="r" b="b" t="t" l="l"/>
              <a:pathLst>
                <a:path h="234696" w="237490">
                  <a:moveTo>
                    <a:pt x="0" y="117348"/>
                  </a:moveTo>
                  <a:cubicBezTo>
                    <a:pt x="0" y="52578"/>
                    <a:pt x="53213" y="0"/>
                    <a:pt x="118745" y="0"/>
                  </a:cubicBezTo>
                  <a:cubicBezTo>
                    <a:pt x="184277" y="0"/>
                    <a:pt x="237490" y="52578"/>
                    <a:pt x="237490" y="117348"/>
                  </a:cubicBezTo>
                  <a:cubicBezTo>
                    <a:pt x="237490" y="182118"/>
                    <a:pt x="184277" y="234696"/>
                    <a:pt x="118745" y="234696"/>
                  </a:cubicBezTo>
                  <a:cubicBezTo>
                    <a:pt x="53213" y="234696"/>
                    <a:pt x="0" y="182118"/>
                    <a:pt x="0" y="117348"/>
                  </a:cubicBezTo>
                  <a:close/>
                </a:path>
              </a:pathLst>
            </a:custGeom>
            <a:solidFill>
              <a:srgbClr val="397D5A"/>
            </a:solidFill>
          </p:spPr>
        </p:sp>
      </p:grpSp>
      <p:grpSp>
        <p:nvGrpSpPr>
          <p:cNvPr name="Group 16" id="16"/>
          <p:cNvGrpSpPr/>
          <p:nvPr/>
        </p:nvGrpSpPr>
        <p:grpSpPr>
          <a:xfrm rot="0">
            <a:off x="6562723" y="7039898"/>
            <a:ext cx="2224383" cy="2218402"/>
            <a:chOff x="0" y="0"/>
            <a:chExt cx="2409840" cy="2403360"/>
          </a:xfrm>
        </p:grpSpPr>
        <p:sp>
          <p:nvSpPr>
            <p:cNvPr name="Freeform 17" id="17"/>
            <p:cNvSpPr/>
            <p:nvPr/>
          </p:nvSpPr>
          <p:spPr>
            <a:xfrm flipH="false" flipV="false" rot="0">
              <a:off x="0" y="0"/>
              <a:ext cx="2409952" cy="2403348"/>
            </a:xfrm>
            <a:custGeom>
              <a:avLst/>
              <a:gdLst/>
              <a:ahLst/>
              <a:cxnLst/>
              <a:rect r="r" b="b" t="t" l="l"/>
              <a:pathLst>
                <a:path h="2403348" w="2409952">
                  <a:moveTo>
                    <a:pt x="0" y="1201674"/>
                  </a:moveTo>
                  <a:cubicBezTo>
                    <a:pt x="0" y="537972"/>
                    <a:pt x="539496" y="0"/>
                    <a:pt x="1204976" y="0"/>
                  </a:cubicBezTo>
                  <a:cubicBezTo>
                    <a:pt x="1870456" y="0"/>
                    <a:pt x="2409952" y="537972"/>
                    <a:pt x="2409952" y="1201674"/>
                  </a:cubicBezTo>
                  <a:cubicBezTo>
                    <a:pt x="2409952" y="1865376"/>
                    <a:pt x="1870456" y="2403348"/>
                    <a:pt x="1204976" y="2403348"/>
                  </a:cubicBezTo>
                  <a:cubicBezTo>
                    <a:pt x="539496" y="2403348"/>
                    <a:pt x="0" y="1865376"/>
                    <a:pt x="0" y="1201674"/>
                  </a:cubicBezTo>
                  <a:close/>
                </a:path>
              </a:pathLst>
            </a:custGeom>
            <a:solidFill>
              <a:srgbClr val="397D5A"/>
            </a:solidFill>
          </p:spPr>
        </p:sp>
      </p:grpSp>
      <p:grpSp>
        <p:nvGrpSpPr>
          <p:cNvPr name="Group 18" id="18"/>
          <p:cNvGrpSpPr/>
          <p:nvPr/>
        </p:nvGrpSpPr>
        <p:grpSpPr>
          <a:xfrm rot="0">
            <a:off x="8942620" y="6975433"/>
            <a:ext cx="507082" cy="515722"/>
            <a:chOff x="0" y="0"/>
            <a:chExt cx="549360" cy="558720"/>
          </a:xfrm>
        </p:grpSpPr>
        <p:sp>
          <p:nvSpPr>
            <p:cNvPr name="Freeform 19" id="19"/>
            <p:cNvSpPr/>
            <p:nvPr/>
          </p:nvSpPr>
          <p:spPr>
            <a:xfrm flipH="false" flipV="false" rot="0">
              <a:off x="38100" y="38100"/>
              <a:ext cx="473075" cy="482473"/>
            </a:xfrm>
            <a:custGeom>
              <a:avLst/>
              <a:gdLst/>
              <a:ahLst/>
              <a:cxnLst/>
              <a:rect r="r" b="b" t="t" l="l"/>
              <a:pathLst>
                <a:path h="482473" w="473075">
                  <a:moveTo>
                    <a:pt x="0" y="241300"/>
                  </a:moveTo>
                  <a:cubicBezTo>
                    <a:pt x="0" y="108077"/>
                    <a:pt x="105918" y="0"/>
                    <a:pt x="236601" y="0"/>
                  </a:cubicBezTo>
                  <a:cubicBezTo>
                    <a:pt x="367284" y="0"/>
                    <a:pt x="473075" y="108077"/>
                    <a:pt x="473075" y="241300"/>
                  </a:cubicBezTo>
                  <a:cubicBezTo>
                    <a:pt x="473075" y="374523"/>
                    <a:pt x="367157" y="482473"/>
                    <a:pt x="236601" y="482473"/>
                  </a:cubicBezTo>
                  <a:cubicBezTo>
                    <a:pt x="106045" y="482473"/>
                    <a:pt x="0" y="374523"/>
                    <a:pt x="0" y="241300"/>
                  </a:cubicBezTo>
                  <a:close/>
                </a:path>
              </a:pathLst>
            </a:custGeom>
            <a:solidFill>
              <a:srgbClr val="FFFFFF"/>
            </a:solidFill>
          </p:spPr>
        </p:sp>
        <p:sp>
          <p:nvSpPr>
            <p:cNvPr name="Freeform 20" id="20"/>
            <p:cNvSpPr/>
            <p:nvPr/>
          </p:nvSpPr>
          <p:spPr>
            <a:xfrm flipH="false" flipV="false" rot="0">
              <a:off x="0" y="0"/>
              <a:ext cx="549402" cy="558800"/>
            </a:xfrm>
            <a:custGeom>
              <a:avLst/>
              <a:gdLst/>
              <a:ahLst/>
              <a:cxnLst/>
              <a:rect r="r" b="b" t="t" l="l"/>
              <a:pathLst>
                <a:path h="558800" w="549402">
                  <a:moveTo>
                    <a:pt x="0" y="279400"/>
                  </a:moveTo>
                  <a:cubicBezTo>
                    <a:pt x="0" y="125730"/>
                    <a:pt x="122301" y="0"/>
                    <a:pt x="274701" y="0"/>
                  </a:cubicBezTo>
                  <a:lnTo>
                    <a:pt x="274701" y="38100"/>
                  </a:lnTo>
                  <a:lnTo>
                    <a:pt x="274701" y="0"/>
                  </a:lnTo>
                  <a:cubicBezTo>
                    <a:pt x="427101" y="0"/>
                    <a:pt x="549402" y="125730"/>
                    <a:pt x="549402" y="279400"/>
                  </a:cubicBezTo>
                  <a:lnTo>
                    <a:pt x="511302" y="279400"/>
                  </a:lnTo>
                  <a:lnTo>
                    <a:pt x="549402" y="279400"/>
                  </a:lnTo>
                  <a:cubicBezTo>
                    <a:pt x="549402" y="432943"/>
                    <a:pt x="427101" y="558800"/>
                    <a:pt x="274701" y="558800"/>
                  </a:cubicBezTo>
                  <a:lnTo>
                    <a:pt x="274701" y="520700"/>
                  </a:lnTo>
                  <a:lnTo>
                    <a:pt x="274701" y="558800"/>
                  </a:lnTo>
                  <a:cubicBezTo>
                    <a:pt x="122301" y="558673"/>
                    <a:pt x="0" y="432943"/>
                    <a:pt x="0" y="279400"/>
                  </a:cubicBezTo>
                  <a:lnTo>
                    <a:pt x="38100" y="279400"/>
                  </a:lnTo>
                  <a:lnTo>
                    <a:pt x="76200" y="279400"/>
                  </a:lnTo>
                  <a:lnTo>
                    <a:pt x="38100" y="279400"/>
                  </a:lnTo>
                  <a:lnTo>
                    <a:pt x="0" y="279400"/>
                  </a:lnTo>
                  <a:moveTo>
                    <a:pt x="76327" y="279400"/>
                  </a:moveTo>
                  <a:cubicBezTo>
                    <a:pt x="76327" y="300482"/>
                    <a:pt x="59182" y="317500"/>
                    <a:pt x="38227" y="317500"/>
                  </a:cubicBezTo>
                  <a:cubicBezTo>
                    <a:pt x="17272" y="317500"/>
                    <a:pt x="127" y="300355"/>
                    <a:pt x="127" y="279400"/>
                  </a:cubicBezTo>
                  <a:cubicBezTo>
                    <a:pt x="127" y="258445"/>
                    <a:pt x="17272" y="241300"/>
                    <a:pt x="38227" y="241300"/>
                  </a:cubicBezTo>
                  <a:cubicBezTo>
                    <a:pt x="59182" y="241300"/>
                    <a:pt x="76327" y="258445"/>
                    <a:pt x="76327" y="279400"/>
                  </a:cubicBezTo>
                  <a:cubicBezTo>
                    <a:pt x="76327" y="392303"/>
                    <a:pt x="165862" y="482473"/>
                    <a:pt x="274701" y="482473"/>
                  </a:cubicBezTo>
                  <a:cubicBezTo>
                    <a:pt x="383540" y="482473"/>
                    <a:pt x="473075" y="392176"/>
                    <a:pt x="473075" y="279400"/>
                  </a:cubicBezTo>
                  <a:cubicBezTo>
                    <a:pt x="473075" y="166624"/>
                    <a:pt x="383540" y="76327"/>
                    <a:pt x="274701" y="76327"/>
                  </a:cubicBezTo>
                  <a:lnTo>
                    <a:pt x="274701" y="38100"/>
                  </a:lnTo>
                  <a:lnTo>
                    <a:pt x="274701" y="76200"/>
                  </a:lnTo>
                  <a:cubicBezTo>
                    <a:pt x="165862" y="76327"/>
                    <a:pt x="76327" y="166497"/>
                    <a:pt x="76327" y="279400"/>
                  </a:cubicBezTo>
                  <a:close/>
                </a:path>
              </a:pathLst>
            </a:custGeom>
            <a:solidFill>
              <a:srgbClr val="397D5A"/>
            </a:solidFill>
          </p:spPr>
        </p:sp>
      </p:grpSp>
      <p:grpSp>
        <p:nvGrpSpPr>
          <p:cNvPr name="Group 21" id="21"/>
          <p:cNvGrpSpPr/>
          <p:nvPr/>
        </p:nvGrpSpPr>
        <p:grpSpPr>
          <a:xfrm rot="0">
            <a:off x="9088830" y="7124966"/>
            <a:ext cx="219979" cy="216656"/>
            <a:chOff x="0" y="0"/>
            <a:chExt cx="238320" cy="234720"/>
          </a:xfrm>
        </p:grpSpPr>
        <p:sp>
          <p:nvSpPr>
            <p:cNvPr name="Freeform 22" id="22"/>
            <p:cNvSpPr/>
            <p:nvPr/>
          </p:nvSpPr>
          <p:spPr>
            <a:xfrm flipH="false" flipV="false" rot="0">
              <a:off x="0" y="0"/>
              <a:ext cx="238252" cy="234696"/>
            </a:xfrm>
            <a:custGeom>
              <a:avLst/>
              <a:gdLst/>
              <a:ahLst/>
              <a:cxnLst/>
              <a:rect r="r" b="b" t="t" l="l"/>
              <a:pathLst>
                <a:path h="234696" w="238252">
                  <a:moveTo>
                    <a:pt x="0" y="117348"/>
                  </a:moveTo>
                  <a:cubicBezTo>
                    <a:pt x="0" y="52578"/>
                    <a:pt x="53340" y="0"/>
                    <a:pt x="119126" y="0"/>
                  </a:cubicBezTo>
                  <a:cubicBezTo>
                    <a:pt x="184912" y="0"/>
                    <a:pt x="238252" y="52578"/>
                    <a:pt x="238252" y="117348"/>
                  </a:cubicBezTo>
                  <a:cubicBezTo>
                    <a:pt x="238252" y="182118"/>
                    <a:pt x="184912" y="234696"/>
                    <a:pt x="119126" y="234696"/>
                  </a:cubicBezTo>
                  <a:cubicBezTo>
                    <a:pt x="53340" y="234696"/>
                    <a:pt x="0" y="182118"/>
                    <a:pt x="0" y="117348"/>
                  </a:cubicBezTo>
                  <a:close/>
                </a:path>
              </a:pathLst>
            </a:custGeom>
            <a:solidFill>
              <a:srgbClr val="397D5A"/>
            </a:solidFill>
          </p:spPr>
        </p:sp>
      </p:grpSp>
      <p:grpSp>
        <p:nvGrpSpPr>
          <p:cNvPr name="Group 23" id="23"/>
          <p:cNvGrpSpPr/>
          <p:nvPr/>
        </p:nvGrpSpPr>
        <p:grpSpPr>
          <a:xfrm rot="0">
            <a:off x="6562723" y="2145857"/>
            <a:ext cx="2224383" cy="2218402"/>
            <a:chOff x="0" y="0"/>
            <a:chExt cx="2409840" cy="2403360"/>
          </a:xfrm>
        </p:grpSpPr>
        <p:sp>
          <p:nvSpPr>
            <p:cNvPr name="Freeform 24" id="24"/>
            <p:cNvSpPr/>
            <p:nvPr/>
          </p:nvSpPr>
          <p:spPr>
            <a:xfrm flipH="false" flipV="false" rot="0">
              <a:off x="0" y="0"/>
              <a:ext cx="2409952" cy="2403348"/>
            </a:xfrm>
            <a:custGeom>
              <a:avLst/>
              <a:gdLst/>
              <a:ahLst/>
              <a:cxnLst/>
              <a:rect r="r" b="b" t="t" l="l"/>
              <a:pathLst>
                <a:path h="2403348" w="2409952">
                  <a:moveTo>
                    <a:pt x="0" y="1201674"/>
                  </a:moveTo>
                  <a:cubicBezTo>
                    <a:pt x="0" y="537972"/>
                    <a:pt x="539496" y="0"/>
                    <a:pt x="1204976" y="0"/>
                  </a:cubicBezTo>
                  <a:cubicBezTo>
                    <a:pt x="1870456" y="0"/>
                    <a:pt x="2409952" y="537972"/>
                    <a:pt x="2409952" y="1201674"/>
                  </a:cubicBezTo>
                  <a:cubicBezTo>
                    <a:pt x="2409952" y="1865376"/>
                    <a:pt x="1870456" y="2403348"/>
                    <a:pt x="1204976" y="2403348"/>
                  </a:cubicBezTo>
                  <a:cubicBezTo>
                    <a:pt x="539496" y="2403348"/>
                    <a:pt x="0" y="1865376"/>
                    <a:pt x="0" y="1201674"/>
                  </a:cubicBezTo>
                  <a:close/>
                </a:path>
              </a:pathLst>
            </a:custGeom>
            <a:solidFill>
              <a:srgbClr val="397D5A"/>
            </a:solidFill>
          </p:spPr>
        </p:sp>
      </p:grpSp>
      <p:grpSp>
        <p:nvGrpSpPr>
          <p:cNvPr name="Group 25" id="25"/>
          <p:cNvGrpSpPr/>
          <p:nvPr/>
        </p:nvGrpSpPr>
        <p:grpSpPr>
          <a:xfrm rot="0">
            <a:off x="8942620" y="3913002"/>
            <a:ext cx="507082" cy="515722"/>
            <a:chOff x="0" y="0"/>
            <a:chExt cx="549360" cy="558720"/>
          </a:xfrm>
        </p:grpSpPr>
        <p:sp>
          <p:nvSpPr>
            <p:cNvPr name="Freeform 26" id="26"/>
            <p:cNvSpPr/>
            <p:nvPr/>
          </p:nvSpPr>
          <p:spPr>
            <a:xfrm flipH="false" flipV="false" rot="0">
              <a:off x="38100" y="38100"/>
              <a:ext cx="473075" cy="482473"/>
            </a:xfrm>
            <a:custGeom>
              <a:avLst/>
              <a:gdLst/>
              <a:ahLst/>
              <a:cxnLst/>
              <a:rect r="r" b="b" t="t" l="l"/>
              <a:pathLst>
                <a:path h="482473" w="473075">
                  <a:moveTo>
                    <a:pt x="0" y="241300"/>
                  </a:moveTo>
                  <a:cubicBezTo>
                    <a:pt x="0" y="108077"/>
                    <a:pt x="105918" y="0"/>
                    <a:pt x="236601" y="0"/>
                  </a:cubicBezTo>
                  <a:cubicBezTo>
                    <a:pt x="367284" y="0"/>
                    <a:pt x="473075" y="108077"/>
                    <a:pt x="473075" y="241300"/>
                  </a:cubicBezTo>
                  <a:cubicBezTo>
                    <a:pt x="473075" y="374523"/>
                    <a:pt x="367157" y="482473"/>
                    <a:pt x="236601" y="482473"/>
                  </a:cubicBezTo>
                  <a:cubicBezTo>
                    <a:pt x="106045" y="482473"/>
                    <a:pt x="0" y="374523"/>
                    <a:pt x="0" y="241300"/>
                  </a:cubicBezTo>
                  <a:close/>
                </a:path>
              </a:pathLst>
            </a:custGeom>
            <a:solidFill>
              <a:srgbClr val="FFFFFF"/>
            </a:solidFill>
          </p:spPr>
        </p:sp>
        <p:sp>
          <p:nvSpPr>
            <p:cNvPr name="Freeform 27" id="27"/>
            <p:cNvSpPr/>
            <p:nvPr/>
          </p:nvSpPr>
          <p:spPr>
            <a:xfrm flipH="false" flipV="false" rot="0">
              <a:off x="0" y="0"/>
              <a:ext cx="549402" cy="558800"/>
            </a:xfrm>
            <a:custGeom>
              <a:avLst/>
              <a:gdLst/>
              <a:ahLst/>
              <a:cxnLst/>
              <a:rect r="r" b="b" t="t" l="l"/>
              <a:pathLst>
                <a:path h="558800" w="549402">
                  <a:moveTo>
                    <a:pt x="0" y="279400"/>
                  </a:moveTo>
                  <a:cubicBezTo>
                    <a:pt x="0" y="125730"/>
                    <a:pt x="122301" y="0"/>
                    <a:pt x="274701" y="0"/>
                  </a:cubicBezTo>
                  <a:lnTo>
                    <a:pt x="274701" y="38100"/>
                  </a:lnTo>
                  <a:lnTo>
                    <a:pt x="274701" y="0"/>
                  </a:lnTo>
                  <a:cubicBezTo>
                    <a:pt x="427101" y="0"/>
                    <a:pt x="549402" y="125730"/>
                    <a:pt x="549402" y="279400"/>
                  </a:cubicBezTo>
                  <a:lnTo>
                    <a:pt x="511302" y="279400"/>
                  </a:lnTo>
                  <a:lnTo>
                    <a:pt x="549402" y="279400"/>
                  </a:lnTo>
                  <a:cubicBezTo>
                    <a:pt x="549402" y="432943"/>
                    <a:pt x="427101" y="558800"/>
                    <a:pt x="274701" y="558800"/>
                  </a:cubicBezTo>
                  <a:lnTo>
                    <a:pt x="274701" y="520700"/>
                  </a:lnTo>
                  <a:lnTo>
                    <a:pt x="274701" y="558800"/>
                  </a:lnTo>
                  <a:cubicBezTo>
                    <a:pt x="122301" y="558673"/>
                    <a:pt x="0" y="432943"/>
                    <a:pt x="0" y="279400"/>
                  </a:cubicBezTo>
                  <a:lnTo>
                    <a:pt x="38100" y="279400"/>
                  </a:lnTo>
                  <a:lnTo>
                    <a:pt x="76200" y="279400"/>
                  </a:lnTo>
                  <a:lnTo>
                    <a:pt x="38100" y="279400"/>
                  </a:lnTo>
                  <a:lnTo>
                    <a:pt x="0" y="279400"/>
                  </a:lnTo>
                  <a:moveTo>
                    <a:pt x="76327" y="279400"/>
                  </a:moveTo>
                  <a:cubicBezTo>
                    <a:pt x="76327" y="300482"/>
                    <a:pt x="59182" y="317500"/>
                    <a:pt x="38227" y="317500"/>
                  </a:cubicBezTo>
                  <a:cubicBezTo>
                    <a:pt x="17272" y="317500"/>
                    <a:pt x="127" y="300355"/>
                    <a:pt x="127" y="279400"/>
                  </a:cubicBezTo>
                  <a:cubicBezTo>
                    <a:pt x="127" y="258445"/>
                    <a:pt x="17272" y="241300"/>
                    <a:pt x="38227" y="241300"/>
                  </a:cubicBezTo>
                  <a:cubicBezTo>
                    <a:pt x="59182" y="241300"/>
                    <a:pt x="76327" y="258445"/>
                    <a:pt x="76327" y="279400"/>
                  </a:cubicBezTo>
                  <a:cubicBezTo>
                    <a:pt x="76327" y="392303"/>
                    <a:pt x="165862" y="482473"/>
                    <a:pt x="274701" y="482473"/>
                  </a:cubicBezTo>
                  <a:cubicBezTo>
                    <a:pt x="383540" y="482473"/>
                    <a:pt x="473075" y="392176"/>
                    <a:pt x="473075" y="279400"/>
                  </a:cubicBezTo>
                  <a:cubicBezTo>
                    <a:pt x="473075" y="166624"/>
                    <a:pt x="383540" y="76327"/>
                    <a:pt x="274701" y="76327"/>
                  </a:cubicBezTo>
                  <a:lnTo>
                    <a:pt x="274701" y="38100"/>
                  </a:lnTo>
                  <a:lnTo>
                    <a:pt x="274701" y="76200"/>
                  </a:lnTo>
                  <a:cubicBezTo>
                    <a:pt x="165862" y="76327"/>
                    <a:pt x="76327" y="166497"/>
                    <a:pt x="76327" y="279400"/>
                  </a:cubicBezTo>
                  <a:close/>
                </a:path>
              </a:pathLst>
            </a:custGeom>
            <a:solidFill>
              <a:srgbClr val="397D5A"/>
            </a:solidFill>
          </p:spPr>
        </p:sp>
      </p:grpSp>
      <p:grpSp>
        <p:nvGrpSpPr>
          <p:cNvPr name="Group 28" id="28"/>
          <p:cNvGrpSpPr/>
          <p:nvPr/>
        </p:nvGrpSpPr>
        <p:grpSpPr>
          <a:xfrm rot="0">
            <a:off x="14516869" y="4062535"/>
            <a:ext cx="219315" cy="216656"/>
            <a:chOff x="0" y="0"/>
            <a:chExt cx="237600" cy="234720"/>
          </a:xfrm>
        </p:grpSpPr>
        <p:sp>
          <p:nvSpPr>
            <p:cNvPr name="Freeform 29" id="29"/>
            <p:cNvSpPr/>
            <p:nvPr/>
          </p:nvSpPr>
          <p:spPr>
            <a:xfrm flipH="false" flipV="false" rot="0">
              <a:off x="0" y="0"/>
              <a:ext cx="237490" cy="234696"/>
            </a:xfrm>
            <a:custGeom>
              <a:avLst/>
              <a:gdLst/>
              <a:ahLst/>
              <a:cxnLst/>
              <a:rect r="r" b="b" t="t" l="l"/>
              <a:pathLst>
                <a:path h="234696" w="237490">
                  <a:moveTo>
                    <a:pt x="0" y="117348"/>
                  </a:moveTo>
                  <a:cubicBezTo>
                    <a:pt x="0" y="52578"/>
                    <a:pt x="53213" y="0"/>
                    <a:pt x="118745" y="0"/>
                  </a:cubicBezTo>
                  <a:cubicBezTo>
                    <a:pt x="184277" y="0"/>
                    <a:pt x="237490" y="52578"/>
                    <a:pt x="237490" y="117348"/>
                  </a:cubicBezTo>
                  <a:cubicBezTo>
                    <a:pt x="237490" y="182118"/>
                    <a:pt x="184277" y="234696"/>
                    <a:pt x="118745" y="234696"/>
                  </a:cubicBezTo>
                  <a:cubicBezTo>
                    <a:pt x="53213" y="234696"/>
                    <a:pt x="0" y="182118"/>
                    <a:pt x="0" y="117348"/>
                  </a:cubicBezTo>
                  <a:close/>
                </a:path>
              </a:pathLst>
            </a:custGeom>
            <a:solidFill>
              <a:srgbClr val="397D5A"/>
            </a:solidFill>
          </p:spPr>
        </p:sp>
      </p:grpSp>
      <p:grpSp>
        <p:nvGrpSpPr>
          <p:cNvPr name="Group 30" id="30"/>
          <p:cNvGrpSpPr/>
          <p:nvPr/>
        </p:nvGrpSpPr>
        <p:grpSpPr>
          <a:xfrm rot="0">
            <a:off x="9089494" y="4062535"/>
            <a:ext cx="219315" cy="216656"/>
            <a:chOff x="0" y="0"/>
            <a:chExt cx="237600" cy="234720"/>
          </a:xfrm>
        </p:grpSpPr>
        <p:sp>
          <p:nvSpPr>
            <p:cNvPr name="Freeform 31" id="31"/>
            <p:cNvSpPr/>
            <p:nvPr/>
          </p:nvSpPr>
          <p:spPr>
            <a:xfrm flipH="false" flipV="false" rot="0">
              <a:off x="0" y="0"/>
              <a:ext cx="237490" cy="234696"/>
            </a:xfrm>
            <a:custGeom>
              <a:avLst/>
              <a:gdLst/>
              <a:ahLst/>
              <a:cxnLst/>
              <a:rect r="r" b="b" t="t" l="l"/>
              <a:pathLst>
                <a:path h="234696" w="237490">
                  <a:moveTo>
                    <a:pt x="0" y="117348"/>
                  </a:moveTo>
                  <a:cubicBezTo>
                    <a:pt x="0" y="52578"/>
                    <a:pt x="53213" y="0"/>
                    <a:pt x="118745" y="0"/>
                  </a:cubicBezTo>
                  <a:cubicBezTo>
                    <a:pt x="184277" y="0"/>
                    <a:pt x="237490" y="52578"/>
                    <a:pt x="237490" y="117348"/>
                  </a:cubicBezTo>
                  <a:cubicBezTo>
                    <a:pt x="237490" y="182118"/>
                    <a:pt x="184277" y="234696"/>
                    <a:pt x="118745" y="234696"/>
                  </a:cubicBezTo>
                  <a:cubicBezTo>
                    <a:pt x="53213" y="234696"/>
                    <a:pt x="0" y="182118"/>
                    <a:pt x="0" y="117348"/>
                  </a:cubicBezTo>
                  <a:close/>
                </a:path>
              </a:pathLst>
            </a:custGeom>
            <a:solidFill>
              <a:srgbClr val="397D5A"/>
            </a:solidFill>
          </p:spPr>
        </p:sp>
      </p:grpSp>
      <p:sp>
        <p:nvSpPr>
          <p:cNvPr name="Freeform 32" id="32"/>
          <p:cNvSpPr/>
          <p:nvPr/>
        </p:nvSpPr>
        <p:spPr>
          <a:xfrm flipH="false" flipV="false" rot="0">
            <a:off x="15398008" y="7491155"/>
            <a:ext cx="1489037" cy="1302230"/>
          </a:xfrm>
          <a:custGeom>
            <a:avLst/>
            <a:gdLst/>
            <a:ahLst/>
            <a:cxnLst/>
            <a:rect r="r" b="b" t="t" l="l"/>
            <a:pathLst>
              <a:path h="1302230" w="1489037">
                <a:moveTo>
                  <a:pt x="0" y="0"/>
                </a:moveTo>
                <a:lnTo>
                  <a:pt x="1489037" y="0"/>
                </a:lnTo>
                <a:lnTo>
                  <a:pt x="1489037" y="1302230"/>
                </a:lnTo>
                <a:lnTo>
                  <a:pt x="0" y="130223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3" id="33"/>
          <p:cNvSpPr/>
          <p:nvPr/>
        </p:nvSpPr>
        <p:spPr>
          <a:xfrm flipH="false" flipV="false" rot="0">
            <a:off x="6927575" y="7587964"/>
            <a:ext cx="1469087" cy="1268924"/>
          </a:xfrm>
          <a:custGeom>
            <a:avLst/>
            <a:gdLst/>
            <a:ahLst/>
            <a:cxnLst/>
            <a:rect r="r" b="b" t="t" l="l"/>
            <a:pathLst>
              <a:path h="1268924" w="1469087">
                <a:moveTo>
                  <a:pt x="0" y="0"/>
                </a:moveTo>
                <a:lnTo>
                  <a:pt x="1469087" y="0"/>
                </a:lnTo>
                <a:lnTo>
                  <a:pt x="1469087" y="1268924"/>
                </a:lnTo>
                <a:lnTo>
                  <a:pt x="0" y="126892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34" id="34"/>
          <p:cNvGrpSpPr/>
          <p:nvPr/>
        </p:nvGrpSpPr>
        <p:grpSpPr>
          <a:xfrm rot="0">
            <a:off x="9655291" y="3446026"/>
            <a:ext cx="4512106" cy="4512106"/>
            <a:chOff x="0" y="0"/>
            <a:chExt cx="812800" cy="812800"/>
          </a:xfrm>
        </p:grpSpPr>
        <p:sp>
          <p:nvSpPr>
            <p:cNvPr name="Freeform 35" id="3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190500" cap="sq">
              <a:solidFill>
                <a:srgbClr val="397D5A"/>
              </a:solidFill>
              <a:prstDash val="solid"/>
              <a:miter/>
            </a:ln>
          </p:spPr>
        </p:sp>
        <p:sp>
          <p:nvSpPr>
            <p:cNvPr name="TextBox 36" id="36"/>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sp>
        <p:nvSpPr>
          <p:cNvPr name="TextBox 37" id="37"/>
          <p:cNvSpPr txBox="true"/>
          <p:nvPr/>
        </p:nvSpPr>
        <p:spPr>
          <a:xfrm rot="0">
            <a:off x="1482178" y="1459055"/>
            <a:ext cx="5150121" cy="1054182"/>
          </a:xfrm>
          <a:prstGeom prst="rect">
            <a:avLst/>
          </a:prstGeom>
        </p:spPr>
        <p:txBody>
          <a:bodyPr anchor="t" rtlCol="false" tIns="0" lIns="0" bIns="0" rIns="0">
            <a:spAutoFit/>
          </a:bodyPr>
          <a:lstStyle/>
          <a:p>
            <a:pPr algn="l" marL="0" indent="0" lvl="0">
              <a:lnSpc>
                <a:spcPts val="7956"/>
              </a:lnSpc>
              <a:spcBef>
                <a:spcPct val="0"/>
              </a:spcBef>
            </a:pPr>
            <a:r>
              <a:rPr lang="en-US" sz="5765" spc="565">
                <a:solidFill>
                  <a:srgbClr val="231F20"/>
                </a:solidFill>
                <a:latin typeface="Codec Pro ExtraBold"/>
              </a:rPr>
              <a:t>Objectives </a:t>
            </a:r>
          </a:p>
        </p:txBody>
      </p:sp>
      <p:sp>
        <p:nvSpPr>
          <p:cNvPr name="Freeform 38" id="38"/>
          <p:cNvSpPr/>
          <p:nvPr/>
        </p:nvSpPr>
        <p:spPr>
          <a:xfrm flipH="false" flipV="false" rot="0">
            <a:off x="11285417" y="4601281"/>
            <a:ext cx="1251853" cy="1303541"/>
          </a:xfrm>
          <a:custGeom>
            <a:avLst/>
            <a:gdLst/>
            <a:ahLst/>
            <a:cxnLst/>
            <a:rect r="r" b="b" t="t" l="l"/>
            <a:pathLst>
              <a:path h="1303541" w="1251853">
                <a:moveTo>
                  <a:pt x="0" y="0"/>
                </a:moveTo>
                <a:lnTo>
                  <a:pt x="1251853" y="0"/>
                </a:lnTo>
                <a:lnTo>
                  <a:pt x="1251853" y="1303541"/>
                </a:lnTo>
                <a:lnTo>
                  <a:pt x="0" y="130354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39" id="39"/>
          <p:cNvSpPr/>
          <p:nvPr/>
        </p:nvSpPr>
        <p:spPr>
          <a:xfrm flipH="false" flipV="false" rot="0">
            <a:off x="16322124" y="7754894"/>
            <a:ext cx="4118443" cy="3654183"/>
          </a:xfrm>
          <a:custGeom>
            <a:avLst/>
            <a:gdLst/>
            <a:ahLst/>
            <a:cxnLst/>
            <a:rect r="r" b="b" t="t" l="l"/>
            <a:pathLst>
              <a:path h="3654183" w="4118443">
                <a:moveTo>
                  <a:pt x="0" y="0"/>
                </a:moveTo>
                <a:lnTo>
                  <a:pt x="4118443" y="0"/>
                </a:lnTo>
                <a:lnTo>
                  <a:pt x="4118443" y="3654183"/>
                </a:lnTo>
                <a:lnTo>
                  <a:pt x="0" y="365418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40" id="40"/>
          <p:cNvSpPr/>
          <p:nvPr/>
        </p:nvSpPr>
        <p:spPr>
          <a:xfrm flipH="true" flipV="true" rot="0">
            <a:off x="-2059222" y="-798391"/>
            <a:ext cx="4118443" cy="3654183"/>
          </a:xfrm>
          <a:custGeom>
            <a:avLst/>
            <a:gdLst/>
            <a:ahLst/>
            <a:cxnLst/>
            <a:rect r="r" b="b" t="t" l="l"/>
            <a:pathLst>
              <a:path h="3654183" w="4118443">
                <a:moveTo>
                  <a:pt x="4118444" y="3654182"/>
                </a:moveTo>
                <a:lnTo>
                  <a:pt x="0" y="3654182"/>
                </a:lnTo>
                <a:lnTo>
                  <a:pt x="0" y="0"/>
                </a:lnTo>
                <a:lnTo>
                  <a:pt x="4118444" y="0"/>
                </a:lnTo>
                <a:lnTo>
                  <a:pt x="4118444" y="3654182"/>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41" id="41"/>
          <p:cNvSpPr/>
          <p:nvPr/>
        </p:nvSpPr>
        <p:spPr>
          <a:xfrm flipH="false" flipV="false" rot="0">
            <a:off x="7052525" y="2658597"/>
            <a:ext cx="1244780" cy="1244780"/>
          </a:xfrm>
          <a:custGeom>
            <a:avLst/>
            <a:gdLst/>
            <a:ahLst/>
            <a:cxnLst/>
            <a:rect r="r" b="b" t="t" l="l"/>
            <a:pathLst>
              <a:path h="1244780" w="1244780">
                <a:moveTo>
                  <a:pt x="0" y="0"/>
                </a:moveTo>
                <a:lnTo>
                  <a:pt x="1244779" y="0"/>
                </a:lnTo>
                <a:lnTo>
                  <a:pt x="1244779" y="1244779"/>
                </a:lnTo>
                <a:lnTo>
                  <a:pt x="0" y="1244779"/>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42" id="42"/>
          <p:cNvSpPr/>
          <p:nvPr/>
        </p:nvSpPr>
        <p:spPr>
          <a:xfrm flipH="false" flipV="false" rot="0">
            <a:off x="15500500" y="2612822"/>
            <a:ext cx="1293882" cy="1284472"/>
          </a:xfrm>
          <a:custGeom>
            <a:avLst/>
            <a:gdLst/>
            <a:ahLst/>
            <a:cxnLst/>
            <a:rect r="r" b="b" t="t" l="l"/>
            <a:pathLst>
              <a:path h="1284472" w="1293882">
                <a:moveTo>
                  <a:pt x="0" y="0"/>
                </a:moveTo>
                <a:lnTo>
                  <a:pt x="1293882" y="0"/>
                </a:lnTo>
                <a:lnTo>
                  <a:pt x="1293882" y="1284472"/>
                </a:lnTo>
                <a:lnTo>
                  <a:pt x="0" y="1284472"/>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grpSp>
        <p:nvGrpSpPr>
          <p:cNvPr name="Group 43" id="43"/>
          <p:cNvGrpSpPr/>
          <p:nvPr/>
        </p:nvGrpSpPr>
        <p:grpSpPr>
          <a:xfrm rot="0">
            <a:off x="1482178" y="3280986"/>
            <a:ext cx="4482343" cy="1033445"/>
            <a:chOff x="0" y="0"/>
            <a:chExt cx="5976458" cy="1377927"/>
          </a:xfrm>
        </p:grpSpPr>
        <p:sp>
          <p:nvSpPr>
            <p:cNvPr name="TextBox 44" id="44"/>
            <p:cNvSpPr txBox="true"/>
            <p:nvPr/>
          </p:nvSpPr>
          <p:spPr>
            <a:xfrm rot="0">
              <a:off x="0" y="486058"/>
              <a:ext cx="5976458" cy="891869"/>
            </a:xfrm>
            <a:prstGeom prst="rect">
              <a:avLst/>
            </a:prstGeom>
          </p:spPr>
          <p:txBody>
            <a:bodyPr anchor="t" rtlCol="false" tIns="0" lIns="0" bIns="0" rIns="0">
              <a:spAutoFit/>
            </a:bodyPr>
            <a:lstStyle/>
            <a:p>
              <a:pPr marL="0" indent="0" lvl="0">
                <a:lnSpc>
                  <a:spcPts val="2745"/>
                </a:lnSpc>
                <a:spcBef>
                  <a:spcPct val="0"/>
                </a:spcBef>
              </a:pPr>
              <a:r>
                <a:rPr lang="en-US" sz="1989" spc="194">
                  <a:solidFill>
                    <a:srgbClr val="231F20"/>
                  </a:solidFill>
                  <a:latin typeface="Open Sauce"/>
                </a:rPr>
                <a:t>To reduce our Farmers work by automating major steps </a:t>
              </a:r>
            </a:p>
          </p:txBody>
        </p:sp>
        <p:sp>
          <p:nvSpPr>
            <p:cNvPr name="TextBox 45" id="45"/>
            <p:cNvSpPr txBox="true"/>
            <p:nvPr/>
          </p:nvSpPr>
          <p:spPr>
            <a:xfrm rot="0">
              <a:off x="0" y="-28575"/>
              <a:ext cx="4621206" cy="492484"/>
            </a:xfrm>
            <a:prstGeom prst="rect">
              <a:avLst/>
            </a:prstGeom>
          </p:spPr>
          <p:txBody>
            <a:bodyPr anchor="t" rtlCol="false" tIns="0" lIns="0" bIns="0" rIns="0">
              <a:spAutoFit/>
            </a:bodyPr>
            <a:lstStyle/>
            <a:p>
              <a:pPr marL="0" indent="0" lvl="0">
                <a:lnSpc>
                  <a:spcPts val="3199"/>
                </a:lnSpc>
                <a:spcBef>
                  <a:spcPct val="0"/>
                </a:spcBef>
              </a:pPr>
              <a:r>
                <a:rPr lang="en-US" sz="2318" spc="227">
                  <a:solidFill>
                    <a:srgbClr val="397D5A"/>
                  </a:solidFill>
                  <a:latin typeface="Open Sauce Bold"/>
                </a:rPr>
                <a:t>Objective 01</a:t>
              </a:r>
            </a:p>
          </p:txBody>
        </p:sp>
      </p:grpSp>
      <p:grpSp>
        <p:nvGrpSpPr>
          <p:cNvPr name="Group 46" id="46"/>
          <p:cNvGrpSpPr/>
          <p:nvPr/>
        </p:nvGrpSpPr>
        <p:grpSpPr>
          <a:xfrm rot="0">
            <a:off x="1482178" y="4811476"/>
            <a:ext cx="4482343" cy="1376345"/>
            <a:chOff x="0" y="0"/>
            <a:chExt cx="5976458" cy="1835127"/>
          </a:xfrm>
        </p:grpSpPr>
        <p:sp>
          <p:nvSpPr>
            <p:cNvPr name="TextBox 47" id="47"/>
            <p:cNvSpPr txBox="true"/>
            <p:nvPr/>
          </p:nvSpPr>
          <p:spPr>
            <a:xfrm rot="0">
              <a:off x="0" y="486058"/>
              <a:ext cx="5976458" cy="1349069"/>
            </a:xfrm>
            <a:prstGeom prst="rect">
              <a:avLst/>
            </a:prstGeom>
          </p:spPr>
          <p:txBody>
            <a:bodyPr anchor="t" rtlCol="false" tIns="0" lIns="0" bIns="0" rIns="0">
              <a:spAutoFit/>
            </a:bodyPr>
            <a:lstStyle/>
            <a:p>
              <a:pPr marL="0" indent="0" lvl="0">
                <a:lnSpc>
                  <a:spcPts val="2745"/>
                </a:lnSpc>
                <a:spcBef>
                  <a:spcPct val="0"/>
                </a:spcBef>
              </a:pPr>
              <a:r>
                <a:rPr lang="en-US" sz="1989" spc="194">
                  <a:solidFill>
                    <a:srgbClr val="231F20"/>
                  </a:solidFill>
                  <a:latin typeface="Open Sauce"/>
                </a:rPr>
                <a:t>Easy Weed Detection / Disease Detection in a Mega Farmland</a:t>
              </a:r>
            </a:p>
          </p:txBody>
        </p:sp>
        <p:sp>
          <p:nvSpPr>
            <p:cNvPr name="TextBox 48" id="48"/>
            <p:cNvSpPr txBox="true"/>
            <p:nvPr/>
          </p:nvSpPr>
          <p:spPr>
            <a:xfrm rot="0">
              <a:off x="0" y="-28575"/>
              <a:ext cx="4621206" cy="492484"/>
            </a:xfrm>
            <a:prstGeom prst="rect">
              <a:avLst/>
            </a:prstGeom>
          </p:spPr>
          <p:txBody>
            <a:bodyPr anchor="t" rtlCol="false" tIns="0" lIns="0" bIns="0" rIns="0">
              <a:spAutoFit/>
            </a:bodyPr>
            <a:lstStyle/>
            <a:p>
              <a:pPr marL="0" indent="0" lvl="0">
                <a:lnSpc>
                  <a:spcPts val="3199"/>
                </a:lnSpc>
                <a:spcBef>
                  <a:spcPct val="0"/>
                </a:spcBef>
              </a:pPr>
              <a:r>
                <a:rPr lang="en-US" sz="2318" spc="227">
                  <a:solidFill>
                    <a:srgbClr val="397D5A"/>
                  </a:solidFill>
                  <a:latin typeface="Open Sauce Bold"/>
                </a:rPr>
                <a:t>Objective 02</a:t>
              </a:r>
            </a:p>
          </p:txBody>
        </p:sp>
      </p:grpSp>
      <p:grpSp>
        <p:nvGrpSpPr>
          <p:cNvPr name="Group 49" id="49"/>
          <p:cNvGrpSpPr/>
          <p:nvPr/>
        </p:nvGrpSpPr>
        <p:grpSpPr>
          <a:xfrm rot="0">
            <a:off x="1482178" y="6684865"/>
            <a:ext cx="4482343" cy="690545"/>
            <a:chOff x="0" y="0"/>
            <a:chExt cx="5976458" cy="920727"/>
          </a:xfrm>
        </p:grpSpPr>
        <p:sp>
          <p:nvSpPr>
            <p:cNvPr name="TextBox 50" id="50"/>
            <p:cNvSpPr txBox="true"/>
            <p:nvPr/>
          </p:nvSpPr>
          <p:spPr>
            <a:xfrm rot="0">
              <a:off x="0" y="486058"/>
              <a:ext cx="5976458" cy="434669"/>
            </a:xfrm>
            <a:prstGeom prst="rect">
              <a:avLst/>
            </a:prstGeom>
          </p:spPr>
          <p:txBody>
            <a:bodyPr anchor="t" rtlCol="false" tIns="0" lIns="0" bIns="0" rIns="0">
              <a:spAutoFit/>
            </a:bodyPr>
            <a:lstStyle/>
            <a:p>
              <a:pPr marL="0" indent="0" lvl="0">
                <a:lnSpc>
                  <a:spcPts val="2745"/>
                </a:lnSpc>
                <a:spcBef>
                  <a:spcPct val="0"/>
                </a:spcBef>
              </a:pPr>
              <a:r>
                <a:rPr lang="en-US" sz="1989" spc="194">
                  <a:solidFill>
                    <a:srgbClr val="231F20"/>
                  </a:solidFill>
                  <a:latin typeface="Open Sauce"/>
                </a:rPr>
                <a:t>Automated irrigation </a:t>
              </a:r>
            </a:p>
          </p:txBody>
        </p:sp>
        <p:sp>
          <p:nvSpPr>
            <p:cNvPr name="TextBox 51" id="51"/>
            <p:cNvSpPr txBox="true"/>
            <p:nvPr/>
          </p:nvSpPr>
          <p:spPr>
            <a:xfrm rot="0">
              <a:off x="0" y="-28575"/>
              <a:ext cx="4621206" cy="492484"/>
            </a:xfrm>
            <a:prstGeom prst="rect">
              <a:avLst/>
            </a:prstGeom>
          </p:spPr>
          <p:txBody>
            <a:bodyPr anchor="t" rtlCol="false" tIns="0" lIns="0" bIns="0" rIns="0">
              <a:spAutoFit/>
            </a:bodyPr>
            <a:lstStyle/>
            <a:p>
              <a:pPr marL="0" indent="0" lvl="0">
                <a:lnSpc>
                  <a:spcPts val="3199"/>
                </a:lnSpc>
                <a:spcBef>
                  <a:spcPct val="0"/>
                </a:spcBef>
              </a:pPr>
              <a:r>
                <a:rPr lang="en-US" sz="2318" spc="227">
                  <a:solidFill>
                    <a:srgbClr val="397D5A"/>
                  </a:solidFill>
                  <a:latin typeface="Open Sauce Bold"/>
                </a:rPr>
                <a:t>Objective 03</a:t>
              </a:r>
            </a:p>
          </p:txBody>
        </p:sp>
      </p:grpSp>
      <p:grpSp>
        <p:nvGrpSpPr>
          <p:cNvPr name="Group 52" id="52"/>
          <p:cNvGrpSpPr/>
          <p:nvPr/>
        </p:nvGrpSpPr>
        <p:grpSpPr>
          <a:xfrm rot="0">
            <a:off x="1482178" y="7872454"/>
            <a:ext cx="4482343" cy="872460"/>
            <a:chOff x="0" y="0"/>
            <a:chExt cx="5976458" cy="1163280"/>
          </a:xfrm>
        </p:grpSpPr>
        <p:sp>
          <p:nvSpPr>
            <p:cNvPr name="TextBox 53" id="53"/>
            <p:cNvSpPr txBox="true"/>
            <p:nvPr/>
          </p:nvSpPr>
          <p:spPr>
            <a:xfrm rot="0">
              <a:off x="0" y="495583"/>
              <a:ext cx="5976458" cy="667697"/>
            </a:xfrm>
            <a:prstGeom prst="rect">
              <a:avLst/>
            </a:prstGeom>
          </p:spPr>
          <p:txBody>
            <a:bodyPr anchor="t" rtlCol="false" tIns="0" lIns="0" bIns="0" rIns="0">
              <a:spAutoFit/>
            </a:bodyPr>
            <a:lstStyle/>
            <a:p>
              <a:pPr marL="0" indent="0" lvl="0">
                <a:lnSpc>
                  <a:spcPts val="2055"/>
                </a:lnSpc>
                <a:spcBef>
                  <a:spcPct val="0"/>
                </a:spcBef>
              </a:pPr>
              <a:r>
                <a:rPr lang="en-US" sz="1489" spc="145">
                  <a:solidFill>
                    <a:srgbClr val="231F20"/>
                  </a:solidFill>
                  <a:latin typeface="Open Sauce"/>
                </a:rPr>
                <a:t>Ultimately the detection progams are going to be free to use on Android</a:t>
              </a:r>
            </a:p>
          </p:txBody>
        </p:sp>
        <p:sp>
          <p:nvSpPr>
            <p:cNvPr name="TextBox 54" id="54"/>
            <p:cNvSpPr txBox="true"/>
            <p:nvPr/>
          </p:nvSpPr>
          <p:spPr>
            <a:xfrm rot="0">
              <a:off x="0" y="-28575"/>
              <a:ext cx="4621206" cy="492484"/>
            </a:xfrm>
            <a:prstGeom prst="rect">
              <a:avLst/>
            </a:prstGeom>
          </p:spPr>
          <p:txBody>
            <a:bodyPr anchor="t" rtlCol="false" tIns="0" lIns="0" bIns="0" rIns="0">
              <a:spAutoFit/>
            </a:bodyPr>
            <a:lstStyle/>
            <a:p>
              <a:pPr marL="0" indent="0" lvl="0">
                <a:lnSpc>
                  <a:spcPts val="3199"/>
                </a:lnSpc>
                <a:spcBef>
                  <a:spcPct val="0"/>
                </a:spcBef>
              </a:pPr>
              <a:r>
                <a:rPr lang="en-US" sz="2318" spc="227">
                  <a:solidFill>
                    <a:srgbClr val="397D5A"/>
                  </a:solidFill>
                  <a:latin typeface="Open Sauce Bold"/>
                </a:rPr>
                <a:t>Objective 04</a:t>
              </a:r>
            </a:p>
          </p:txBody>
        </p:sp>
      </p:grpSp>
      <p:sp>
        <p:nvSpPr>
          <p:cNvPr name="Freeform 55" id="55"/>
          <p:cNvSpPr/>
          <p:nvPr/>
        </p:nvSpPr>
        <p:spPr>
          <a:xfrm flipH="false" flipV="false" rot="0">
            <a:off x="14516869" y="342869"/>
            <a:ext cx="3459096" cy="1297161"/>
          </a:xfrm>
          <a:custGeom>
            <a:avLst/>
            <a:gdLst/>
            <a:ahLst/>
            <a:cxnLst/>
            <a:rect r="r" b="b" t="t" l="l"/>
            <a:pathLst>
              <a:path h="1297161" w="3459096">
                <a:moveTo>
                  <a:pt x="0" y="0"/>
                </a:moveTo>
                <a:lnTo>
                  <a:pt x="3459096" y="0"/>
                </a:lnTo>
                <a:lnTo>
                  <a:pt x="3459096" y="1297161"/>
                </a:lnTo>
                <a:lnTo>
                  <a:pt x="0" y="1297161"/>
                </a:lnTo>
                <a:lnTo>
                  <a:pt x="0" y="0"/>
                </a:lnTo>
                <a:close/>
              </a:path>
            </a:pathLst>
          </a:custGeom>
          <a:blipFill>
            <a:blip r:embed="rId14"/>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TextBox 3" id="3"/>
          <p:cNvSpPr txBox="true"/>
          <p:nvPr/>
        </p:nvSpPr>
        <p:spPr>
          <a:xfrm rot="0">
            <a:off x="3602205" y="3581937"/>
            <a:ext cx="11083591" cy="1974554"/>
          </a:xfrm>
          <a:prstGeom prst="rect">
            <a:avLst/>
          </a:prstGeom>
        </p:spPr>
        <p:txBody>
          <a:bodyPr anchor="t" rtlCol="false" tIns="0" lIns="0" bIns="0" rIns="0">
            <a:spAutoFit/>
          </a:bodyPr>
          <a:lstStyle/>
          <a:p>
            <a:pPr algn="ctr">
              <a:lnSpc>
                <a:spcPts val="14776"/>
              </a:lnSpc>
            </a:pPr>
            <a:r>
              <a:rPr lang="en-US" sz="10707" spc="1049">
                <a:solidFill>
                  <a:srgbClr val="FFFFFF"/>
                </a:solidFill>
                <a:latin typeface="Codec Pro ExtraBold"/>
              </a:rPr>
              <a:t>TIMELINE</a:t>
            </a:r>
            <a:r>
              <a:rPr lang="en-US" sz="10707" spc="1049">
                <a:solidFill>
                  <a:srgbClr val="FFFFFF"/>
                </a:solidFill>
                <a:latin typeface="Codec Pro ExtraBold"/>
              </a:rPr>
              <a:t> </a:t>
            </a:r>
          </a:p>
        </p:txBody>
      </p:sp>
      <p:sp>
        <p:nvSpPr>
          <p:cNvPr name="Freeform 4" id="4"/>
          <p:cNvSpPr/>
          <p:nvPr/>
        </p:nvSpPr>
        <p:spPr>
          <a:xfrm flipH="true" flipV="true" rot="0">
            <a:off x="-3801253" y="0"/>
            <a:ext cx="7602505" cy="6745495"/>
          </a:xfrm>
          <a:custGeom>
            <a:avLst/>
            <a:gdLst/>
            <a:ahLst/>
            <a:cxnLst/>
            <a:rect r="r" b="b" t="t" l="l"/>
            <a:pathLst>
              <a:path h="6745495" w="7602505">
                <a:moveTo>
                  <a:pt x="7602506" y="6745495"/>
                </a:moveTo>
                <a:lnTo>
                  <a:pt x="0" y="6745495"/>
                </a:lnTo>
                <a:lnTo>
                  <a:pt x="0" y="0"/>
                </a:lnTo>
                <a:lnTo>
                  <a:pt x="7602506" y="0"/>
                </a:lnTo>
                <a:lnTo>
                  <a:pt x="7602506" y="6745495"/>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true" flipV="false" rot="0">
            <a:off x="14486747" y="3541505"/>
            <a:ext cx="7602505" cy="6745495"/>
          </a:xfrm>
          <a:custGeom>
            <a:avLst/>
            <a:gdLst/>
            <a:ahLst/>
            <a:cxnLst/>
            <a:rect r="r" b="b" t="t" l="l"/>
            <a:pathLst>
              <a:path h="6745495" w="7602505">
                <a:moveTo>
                  <a:pt x="7602506" y="0"/>
                </a:moveTo>
                <a:lnTo>
                  <a:pt x="0" y="0"/>
                </a:lnTo>
                <a:lnTo>
                  <a:pt x="0" y="6745495"/>
                </a:lnTo>
                <a:lnTo>
                  <a:pt x="7602506" y="6745495"/>
                </a:lnTo>
                <a:lnTo>
                  <a:pt x="7602506"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14480380" y="8609719"/>
            <a:ext cx="3459096" cy="1297161"/>
          </a:xfrm>
          <a:custGeom>
            <a:avLst/>
            <a:gdLst/>
            <a:ahLst/>
            <a:cxnLst/>
            <a:rect r="r" b="b" t="t" l="l"/>
            <a:pathLst>
              <a:path h="1297161" w="3459096">
                <a:moveTo>
                  <a:pt x="0" y="0"/>
                </a:moveTo>
                <a:lnTo>
                  <a:pt x="3459096" y="0"/>
                </a:lnTo>
                <a:lnTo>
                  <a:pt x="3459096" y="1297162"/>
                </a:lnTo>
                <a:lnTo>
                  <a:pt x="0" y="1297162"/>
                </a:lnTo>
                <a:lnTo>
                  <a:pt x="0" y="0"/>
                </a:lnTo>
                <a:close/>
              </a:path>
            </a:pathLst>
          </a:custGeom>
          <a:blipFill>
            <a:blip r:embed="rId5"/>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9551719" cy="5372843"/>
            <a:chOff x="0" y="0"/>
            <a:chExt cx="6089457" cy="3425320"/>
          </a:xfrm>
        </p:grpSpPr>
        <p:sp>
          <p:nvSpPr>
            <p:cNvPr name="Freeform 3" id="3"/>
            <p:cNvSpPr/>
            <p:nvPr/>
          </p:nvSpPr>
          <p:spPr>
            <a:xfrm flipH="false" flipV="false" rot="0">
              <a:off x="0" y="0"/>
              <a:ext cx="6089457" cy="3425320"/>
            </a:xfrm>
            <a:custGeom>
              <a:avLst/>
              <a:gdLst/>
              <a:ahLst/>
              <a:cxnLst/>
              <a:rect r="r" b="b" t="t" l="l"/>
              <a:pathLst>
                <a:path h="3425320" w="6089457">
                  <a:moveTo>
                    <a:pt x="0" y="3425320"/>
                  </a:moveTo>
                  <a:lnTo>
                    <a:pt x="0" y="0"/>
                  </a:lnTo>
                  <a:lnTo>
                    <a:pt x="6089457" y="0"/>
                  </a:lnTo>
                  <a:cubicBezTo>
                    <a:pt x="4059638" y="1141773"/>
                    <a:pt x="2029819" y="2283546"/>
                    <a:pt x="0" y="3425320"/>
                  </a:cubicBezTo>
                  <a:close/>
                </a:path>
              </a:pathLst>
            </a:custGeom>
            <a:solidFill>
              <a:srgbClr val="F9D549"/>
            </a:solidFill>
          </p:spPr>
        </p:sp>
        <p:sp>
          <p:nvSpPr>
            <p:cNvPr name="Freeform 4" id="4"/>
            <p:cNvSpPr/>
            <p:nvPr/>
          </p:nvSpPr>
          <p:spPr>
            <a:xfrm flipH="false" flipV="false" rot="0">
              <a:off x="0" y="0"/>
              <a:ext cx="6089457" cy="3425320"/>
            </a:xfrm>
            <a:custGeom>
              <a:avLst/>
              <a:gdLst/>
              <a:ahLst/>
              <a:cxnLst/>
              <a:rect r="r" b="b" t="t" l="l"/>
              <a:pathLst>
                <a:path h="3425320" w="6089457">
                  <a:moveTo>
                    <a:pt x="0" y="3425320"/>
                  </a:moveTo>
                  <a:lnTo>
                    <a:pt x="0" y="0"/>
                  </a:lnTo>
                  <a:lnTo>
                    <a:pt x="6089457" y="0"/>
                  </a:lnTo>
                  <a:cubicBezTo>
                    <a:pt x="4059638" y="1141773"/>
                    <a:pt x="2029819" y="2283546"/>
                    <a:pt x="0" y="3425320"/>
                  </a:cubicBezTo>
                  <a:close/>
                </a:path>
              </a:pathLst>
            </a:custGeom>
            <a:blipFill>
              <a:blip r:embed="rId2"/>
              <a:stretch>
                <a:fillRect l="0" t="-83416" r="0" b="-83416"/>
              </a:stretch>
            </a:blipFill>
          </p:spPr>
        </p:sp>
      </p:grpSp>
      <p:grpSp>
        <p:nvGrpSpPr>
          <p:cNvPr name="Group 5" id="5"/>
          <p:cNvGrpSpPr/>
          <p:nvPr/>
        </p:nvGrpSpPr>
        <p:grpSpPr>
          <a:xfrm rot="-1660488">
            <a:off x="-4233206" y="5189176"/>
            <a:ext cx="8282376" cy="404757"/>
            <a:chOff x="0" y="0"/>
            <a:chExt cx="2181367" cy="106603"/>
          </a:xfrm>
        </p:grpSpPr>
        <p:sp>
          <p:nvSpPr>
            <p:cNvPr name="Freeform 6" id="6"/>
            <p:cNvSpPr/>
            <p:nvPr/>
          </p:nvSpPr>
          <p:spPr>
            <a:xfrm flipH="false" flipV="false" rot="0">
              <a:off x="0" y="0"/>
              <a:ext cx="2181366" cy="106603"/>
            </a:xfrm>
            <a:custGeom>
              <a:avLst/>
              <a:gdLst/>
              <a:ahLst/>
              <a:cxnLst/>
              <a:rect r="r" b="b" t="t" l="l"/>
              <a:pathLst>
                <a:path h="106603" w="2181366">
                  <a:moveTo>
                    <a:pt x="0" y="0"/>
                  </a:moveTo>
                  <a:lnTo>
                    <a:pt x="2181366" y="0"/>
                  </a:lnTo>
                  <a:lnTo>
                    <a:pt x="2181366" y="106603"/>
                  </a:lnTo>
                  <a:lnTo>
                    <a:pt x="0" y="106603"/>
                  </a:lnTo>
                  <a:close/>
                </a:path>
              </a:pathLst>
            </a:custGeom>
            <a:solidFill>
              <a:srgbClr val="1C5739"/>
            </a:solidFill>
          </p:spPr>
        </p:sp>
        <p:sp>
          <p:nvSpPr>
            <p:cNvPr name="TextBox 7" id="7"/>
            <p:cNvSpPr txBox="true"/>
            <p:nvPr/>
          </p:nvSpPr>
          <p:spPr>
            <a:xfrm>
              <a:off x="0" y="-19050"/>
              <a:ext cx="2181367" cy="125653"/>
            </a:xfrm>
            <a:prstGeom prst="rect">
              <a:avLst/>
            </a:prstGeom>
          </p:spPr>
          <p:txBody>
            <a:bodyPr anchor="ctr" rtlCol="false" tIns="50800" lIns="50800" bIns="50800" rIns="50800"/>
            <a:lstStyle/>
            <a:p>
              <a:pPr algn="ctr">
                <a:lnSpc>
                  <a:spcPts val="2859"/>
                </a:lnSpc>
              </a:pPr>
            </a:p>
          </p:txBody>
        </p:sp>
      </p:grpSp>
      <p:grpSp>
        <p:nvGrpSpPr>
          <p:cNvPr name="Group 8" id="8"/>
          <p:cNvGrpSpPr/>
          <p:nvPr/>
        </p:nvGrpSpPr>
        <p:grpSpPr>
          <a:xfrm rot="-1747322">
            <a:off x="3921959" y="1003562"/>
            <a:ext cx="8282376" cy="111180"/>
            <a:chOff x="0" y="0"/>
            <a:chExt cx="2181367" cy="29282"/>
          </a:xfrm>
        </p:grpSpPr>
        <p:sp>
          <p:nvSpPr>
            <p:cNvPr name="Freeform 9" id="9"/>
            <p:cNvSpPr/>
            <p:nvPr/>
          </p:nvSpPr>
          <p:spPr>
            <a:xfrm flipH="false" flipV="false" rot="0">
              <a:off x="0" y="0"/>
              <a:ext cx="2181366" cy="29282"/>
            </a:xfrm>
            <a:custGeom>
              <a:avLst/>
              <a:gdLst/>
              <a:ahLst/>
              <a:cxnLst/>
              <a:rect r="r" b="b" t="t" l="l"/>
              <a:pathLst>
                <a:path h="29282" w="2181366">
                  <a:moveTo>
                    <a:pt x="0" y="0"/>
                  </a:moveTo>
                  <a:lnTo>
                    <a:pt x="2181366" y="0"/>
                  </a:lnTo>
                  <a:lnTo>
                    <a:pt x="2181366" y="29282"/>
                  </a:lnTo>
                  <a:lnTo>
                    <a:pt x="0" y="29282"/>
                  </a:lnTo>
                  <a:close/>
                </a:path>
              </a:pathLst>
            </a:custGeom>
            <a:solidFill>
              <a:srgbClr val="1C5739"/>
            </a:solidFill>
          </p:spPr>
        </p:sp>
        <p:sp>
          <p:nvSpPr>
            <p:cNvPr name="TextBox 10" id="10"/>
            <p:cNvSpPr txBox="true"/>
            <p:nvPr/>
          </p:nvSpPr>
          <p:spPr>
            <a:xfrm>
              <a:off x="0" y="-19050"/>
              <a:ext cx="2181367" cy="48332"/>
            </a:xfrm>
            <a:prstGeom prst="rect">
              <a:avLst/>
            </a:prstGeom>
          </p:spPr>
          <p:txBody>
            <a:bodyPr anchor="ctr" rtlCol="false" tIns="50800" lIns="50800" bIns="50800" rIns="50800"/>
            <a:lstStyle/>
            <a:p>
              <a:pPr algn="ctr">
                <a:lnSpc>
                  <a:spcPts val="2859"/>
                </a:lnSpc>
              </a:pPr>
            </a:p>
          </p:txBody>
        </p:sp>
      </p:grpSp>
      <p:grpSp>
        <p:nvGrpSpPr>
          <p:cNvPr name="Group 11" id="11"/>
          <p:cNvGrpSpPr/>
          <p:nvPr/>
        </p:nvGrpSpPr>
        <p:grpSpPr>
          <a:xfrm rot="0">
            <a:off x="12691275" y="2179745"/>
            <a:ext cx="4486336" cy="1594049"/>
            <a:chOff x="0" y="0"/>
            <a:chExt cx="4073040" cy="1447200"/>
          </a:xfrm>
        </p:grpSpPr>
        <p:sp>
          <p:nvSpPr>
            <p:cNvPr name="Freeform 12" id="12"/>
            <p:cNvSpPr/>
            <p:nvPr/>
          </p:nvSpPr>
          <p:spPr>
            <a:xfrm flipH="false" flipV="false" rot="0">
              <a:off x="0" y="0"/>
              <a:ext cx="4073017" cy="1447165"/>
            </a:xfrm>
            <a:custGeom>
              <a:avLst/>
              <a:gdLst/>
              <a:ahLst/>
              <a:cxnLst/>
              <a:rect r="r" b="b" t="t" l="l"/>
              <a:pathLst>
                <a:path h="1447165" w="4073017">
                  <a:moveTo>
                    <a:pt x="3349244" y="0"/>
                  </a:moveTo>
                  <a:cubicBezTo>
                    <a:pt x="0" y="0"/>
                    <a:pt x="0" y="0"/>
                    <a:pt x="0" y="0"/>
                  </a:cubicBezTo>
                  <a:cubicBezTo>
                    <a:pt x="0" y="1447165"/>
                    <a:pt x="0" y="1447165"/>
                    <a:pt x="0" y="1447165"/>
                  </a:cubicBezTo>
                  <a:cubicBezTo>
                    <a:pt x="3349244" y="1447165"/>
                    <a:pt x="3349244" y="1447165"/>
                    <a:pt x="3349244" y="1447165"/>
                  </a:cubicBezTo>
                  <a:cubicBezTo>
                    <a:pt x="3747897" y="1447165"/>
                    <a:pt x="4073017" y="1122172"/>
                    <a:pt x="4073017" y="723519"/>
                  </a:cubicBezTo>
                  <a:cubicBezTo>
                    <a:pt x="4073017" y="324866"/>
                    <a:pt x="3747897" y="0"/>
                    <a:pt x="3349244" y="0"/>
                  </a:cubicBezTo>
                  <a:close/>
                </a:path>
              </a:pathLst>
            </a:custGeom>
            <a:solidFill>
              <a:srgbClr val="F2F2F2"/>
            </a:solidFill>
          </p:spPr>
        </p:sp>
      </p:grpSp>
      <p:grpSp>
        <p:nvGrpSpPr>
          <p:cNvPr name="Group 13" id="13"/>
          <p:cNvGrpSpPr/>
          <p:nvPr/>
        </p:nvGrpSpPr>
        <p:grpSpPr>
          <a:xfrm rot="0">
            <a:off x="11638092" y="1512782"/>
            <a:ext cx="2264977" cy="2263391"/>
            <a:chOff x="0" y="0"/>
            <a:chExt cx="2056320" cy="2054880"/>
          </a:xfrm>
        </p:grpSpPr>
        <p:sp>
          <p:nvSpPr>
            <p:cNvPr name="Freeform 14" id="14"/>
            <p:cNvSpPr/>
            <p:nvPr/>
          </p:nvSpPr>
          <p:spPr>
            <a:xfrm flipH="false" flipV="false" rot="0">
              <a:off x="0" y="0"/>
              <a:ext cx="2056384" cy="2054860"/>
            </a:xfrm>
            <a:custGeom>
              <a:avLst/>
              <a:gdLst/>
              <a:ahLst/>
              <a:cxnLst/>
              <a:rect r="r" b="b" t="t" l="l"/>
              <a:pathLst>
                <a:path h="2054860" w="2056384">
                  <a:moveTo>
                    <a:pt x="0" y="1027430"/>
                  </a:moveTo>
                  <a:cubicBezTo>
                    <a:pt x="0" y="459994"/>
                    <a:pt x="460375" y="0"/>
                    <a:pt x="1028192" y="0"/>
                  </a:cubicBezTo>
                  <a:cubicBezTo>
                    <a:pt x="1596009" y="0"/>
                    <a:pt x="2056384" y="459994"/>
                    <a:pt x="2056384" y="1027430"/>
                  </a:cubicBezTo>
                  <a:cubicBezTo>
                    <a:pt x="2056384" y="1594866"/>
                    <a:pt x="1596009" y="2054860"/>
                    <a:pt x="1028192" y="2054860"/>
                  </a:cubicBezTo>
                  <a:cubicBezTo>
                    <a:pt x="460375" y="2054860"/>
                    <a:pt x="0" y="1594866"/>
                    <a:pt x="0" y="1027430"/>
                  </a:cubicBezTo>
                  <a:close/>
                </a:path>
              </a:pathLst>
            </a:custGeom>
            <a:solidFill>
              <a:srgbClr val="1C5739"/>
            </a:solidFill>
          </p:spPr>
        </p:sp>
      </p:grpSp>
      <p:grpSp>
        <p:nvGrpSpPr>
          <p:cNvPr name="Group 15" id="15"/>
          <p:cNvGrpSpPr/>
          <p:nvPr/>
        </p:nvGrpSpPr>
        <p:grpSpPr>
          <a:xfrm rot="0">
            <a:off x="10928304" y="4033124"/>
            <a:ext cx="4490302" cy="1596428"/>
            <a:chOff x="0" y="0"/>
            <a:chExt cx="4076640" cy="1449360"/>
          </a:xfrm>
        </p:grpSpPr>
        <p:sp>
          <p:nvSpPr>
            <p:cNvPr name="Freeform 16" id="16"/>
            <p:cNvSpPr/>
            <p:nvPr/>
          </p:nvSpPr>
          <p:spPr>
            <a:xfrm flipH="false" flipV="false" rot="0">
              <a:off x="0" y="0"/>
              <a:ext cx="4076573" cy="1449324"/>
            </a:xfrm>
            <a:custGeom>
              <a:avLst/>
              <a:gdLst/>
              <a:ahLst/>
              <a:cxnLst/>
              <a:rect r="r" b="b" t="t" l="l"/>
              <a:pathLst>
                <a:path h="1449324" w="4076573">
                  <a:moveTo>
                    <a:pt x="3352165" y="0"/>
                  </a:moveTo>
                  <a:cubicBezTo>
                    <a:pt x="0" y="0"/>
                    <a:pt x="0" y="0"/>
                    <a:pt x="0" y="0"/>
                  </a:cubicBezTo>
                  <a:cubicBezTo>
                    <a:pt x="0" y="1449324"/>
                    <a:pt x="0" y="1449324"/>
                    <a:pt x="0" y="1449324"/>
                  </a:cubicBezTo>
                  <a:cubicBezTo>
                    <a:pt x="3352165" y="1449324"/>
                    <a:pt x="3352165" y="1449324"/>
                    <a:pt x="3352165" y="1449324"/>
                  </a:cubicBezTo>
                  <a:cubicBezTo>
                    <a:pt x="3751199" y="1449324"/>
                    <a:pt x="4076573" y="1123823"/>
                    <a:pt x="4076573" y="724662"/>
                  </a:cubicBezTo>
                  <a:cubicBezTo>
                    <a:pt x="4076573" y="325501"/>
                    <a:pt x="3751199" y="0"/>
                    <a:pt x="3352165" y="0"/>
                  </a:cubicBezTo>
                  <a:close/>
                </a:path>
              </a:pathLst>
            </a:custGeom>
            <a:solidFill>
              <a:srgbClr val="F2F2F2"/>
            </a:solidFill>
          </p:spPr>
        </p:sp>
      </p:grpSp>
      <p:grpSp>
        <p:nvGrpSpPr>
          <p:cNvPr name="Group 17" id="17"/>
          <p:cNvGrpSpPr/>
          <p:nvPr/>
        </p:nvGrpSpPr>
        <p:grpSpPr>
          <a:xfrm rot="0">
            <a:off x="9871949" y="3363782"/>
            <a:ext cx="2267356" cy="2265770"/>
            <a:chOff x="0" y="0"/>
            <a:chExt cx="2058480" cy="2057040"/>
          </a:xfrm>
        </p:grpSpPr>
        <p:sp>
          <p:nvSpPr>
            <p:cNvPr name="Freeform 18" id="18"/>
            <p:cNvSpPr/>
            <p:nvPr/>
          </p:nvSpPr>
          <p:spPr>
            <a:xfrm flipH="false" flipV="false" rot="0">
              <a:off x="0" y="0"/>
              <a:ext cx="2058416" cy="2057146"/>
            </a:xfrm>
            <a:custGeom>
              <a:avLst/>
              <a:gdLst/>
              <a:ahLst/>
              <a:cxnLst/>
              <a:rect r="r" b="b" t="t" l="l"/>
              <a:pathLst>
                <a:path h="2057146" w="2058416">
                  <a:moveTo>
                    <a:pt x="0" y="1028573"/>
                  </a:moveTo>
                  <a:cubicBezTo>
                    <a:pt x="0" y="460502"/>
                    <a:pt x="460756" y="0"/>
                    <a:pt x="1029208" y="0"/>
                  </a:cubicBezTo>
                  <a:cubicBezTo>
                    <a:pt x="1597660" y="0"/>
                    <a:pt x="2058416" y="460502"/>
                    <a:pt x="2058416" y="1028573"/>
                  </a:cubicBezTo>
                  <a:cubicBezTo>
                    <a:pt x="2058416" y="1596644"/>
                    <a:pt x="1597660" y="2057146"/>
                    <a:pt x="1029208" y="2057146"/>
                  </a:cubicBezTo>
                  <a:cubicBezTo>
                    <a:pt x="460756" y="2057146"/>
                    <a:pt x="0" y="1596517"/>
                    <a:pt x="0" y="1028573"/>
                  </a:cubicBezTo>
                  <a:close/>
                </a:path>
              </a:pathLst>
            </a:custGeom>
            <a:solidFill>
              <a:srgbClr val="1C5739"/>
            </a:solidFill>
          </p:spPr>
        </p:sp>
      </p:grpSp>
      <p:grpSp>
        <p:nvGrpSpPr>
          <p:cNvPr name="Group 19" id="19"/>
          <p:cNvGrpSpPr/>
          <p:nvPr/>
        </p:nvGrpSpPr>
        <p:grpSpPr>
          <a:xfrm rot="0">
            <a:off x="9190711" y="5888883"/>
            <a:ext cx="4489509" cy="1594842"/>
            <a:chOff x="0" y="0"/>
            <a:chExt cx="4075920" cy="1447920"/>
          </a:xfrm>
        </p:grpSpPr>
        <p:sp>
          <p:nvSpPr>
            <p:cNvPr name="Freeform 20" id="20"/>
            <p:cNvSpPr/>
            <p:nvPr/>
          </p:nvSpPr>
          <p:spPr>
            <a:xfrm flipH="false" flipV="false" rot="0">
              <a:off x="0" y="0"/>
              <a:ext cx="4075811" cy="1447927"/>
            </a:xfrm>
            <a:custGeom>
              <a:avLst/>
              <a:gdLst/>
              <a:ahLst/>
              <a:cxnLst/>
              <a:rect r="r" b="b" t="t" l="l"/>
              <a:pathLst>
                <a:path h="1447927" w="4075811">
                  <a:moveTo>
                    <a:pt x="3351530" y="0"/>
                  </a:moveTo>
                  <a:cubicBezTo>
                    <a:pt x="0" y="0"/>
                    <a:pt x="0" y="0"/>
                    <a:pt x="0" y="0"/>
                  </a:cubicBezTo>
                  <a:cubicBezTo>
                    <a:pt x="0" y="1447927"/>
                    <a:pt x="0" y="1447927"/>
                    <a:pt x="0" y="1447927"/>
                  </a:cubicBezTo>
                  <a:cubicBezTo>
                    <a:pt x="3351530" y="1447927"/>
                    <a:pt x="3351530" y="1447927"/>
                    <a:pt x="3351530" y="1447927"/>
                  </a:cubicBezTo>
                  <a:cubicBezTo>
                    <a:pt x="3750564" y="1447927"/>
                    <a:pt x="4075811" y="1122807"/>
                    <a:pt x="4075811" y="724027"/>
                  </a:cubicBezTo>
                  <a:cubicBezTo>
                    <a:pt x="4075811" y="325247"/>
                    <a:pt x="3750564" y="0"/>
                    <a:pt x="3351530" y="0"/>
                  </a:cubicBezTo>
                  <a:close/>
                </a:path>
              </a:pathLst>
            </a:custGeom>
            <a:solidFill>
              <a:srgbClr val="F2F2F2"/>
            </a:solidFill>
          </p:spPr>
        </p:sp>
      </p:grpSp>
      <p:grpSp>
        <p:nvGrpSpPr>
          <p:cNvPr name="Group 21" id="21"/>
          <p:cNvGrpSpPr/>
          <p:nvPr/>
        </p:nvGrpSpPr>
        <p:grpSpPr>
          <a:xfrm rot="0">
            <a:off x="8001122" y="5217162"/>
            <a:ext cx="2264184" cy="2264184"/>
            <a:chOff x="0" y="0"/>
            <a:chExt cx="2055600" cy="2055600"/>
          </a:xfrm>
        </p:grpSpPr>
        <p:sp>
          <p:nvSpPr>
            <p:cNvPr name="Freeform 22" id="22"/>
            <p:cNvSpPr/>
            <p:nvPr/>
          </p:nvSpPr>
          <p:spPr>
            <a:xfrm flipH="false" flipV="false" rot="0">
              <a:off x="0" y="0"/>
              <a:ext cx="2055622" cy="2055622"/>
            </a:xfrm>
            <a:custGeom>
              <a:avLst/>
              <a:gdLst/>
              <a:ahLst/>
              <a:cxnLst/>
              <a:rect r="r" b="b" t="t" l="l"/>
              <a:pathLst>
                <a:path h="2055622" w="2055622">
                  <a:moveTo>
                    <a:pt x="0" y="1027811"/>
                  </a:moveTo>
                  <a:cubicBezTo>
                    <a:pt x="0" y="460121"/>
                    <a:pt x="460121" y="0"/>
                    <a:pt x="1027811" y="0"/>
                  </a:cubicBezTo>
                  <a:cubicBezTo>
                    <a:pt x="1595501" y="0"/>
                    <a:pt x="2055622" y="460121"/>
                    <a:pt x="2055622" y="1027811"/>
                  </a:cubicBezTo>
                  <a:cubicBezTo>
                    <a:pt x="2055622" y="1595501"/>
                    <a:pt x="1595501" y="2055622"/>
                    <a:pt x="1027811" y="2055622"/>
                  </a:cubicBezTo>
                  <a:cubicBezTo>
                    <a:pt x="460121" y="2055622"/>
                    <a:pt x="0" y="1595501"/>
                    <a:pt x="0" y="1027811"/>
                  </a:cubicBezTo>
                  <a:close/>
                </a:path>
              </a:pathLst>
            </a:custGeom>
            <a:solidFill>
              <a:srgbClr val="1C5739"/>
            </a:solidFill>
          </p:spPr>
        </p:sp>
      </p:grpSp>
      <p:grpSp>
        <p:nvGrpSpPr>
          <p:cNvPr name="Group 23" id="23"/>
          <p:cNvGrpSpPr/>
          <p:nvPr/>
        </p:nvGrpSpPr>
        <p:grpSpPr>
          <a:xfrm rot="0">
            <a:off x="7353193" y="7739090"/>
            <a:ext cx="4487922" cy="1594049"/>
            <a:chOff x="0" y="0"/>
            <a:chExt cx="4074480" cy="1447200"/>
          </a:xfrm>
        </p:grpSpPr>
        <p:sp>
          <p:nvSpPr>
            <p:cNvPr name="Freeform 24" id="24"/>
            <p:cNvSpPr/>
            <p:nvPr/>
          </p:nvSpPr>
          <p:spPr>
            <a:xfrm flipH="false" flipV="false" rot="0">
              <a:off x="0" y="0"/>
              <a:ext cx="4074414" cy="1447165"/>
            </a:xfrm>
            <a:custGeom>
              <a:avLst/>
              <a:gdLst/>
              <a:ahLst/>
              <a:cxnLst/>
              <a:rect r="r" b="b" t="t" l="l"/>
              <a:pathLst>
                <a:path h="1447165" w="4074414">
                  <a:moveTo>
                    <a:pt x="3350387" y="0"/>
                  </a:moveTo>
                  <a:cubicBezTo>
                    <a:pt x="0" y="0"/>
                    <a:pt x="0" y="0"/>
                    <a:pt x="0" y="0"/>
                  </a:cubicBezTo>
                  <a:cubicBezTo>
                    <a:pt x="0" y="1447165"/>
                    <a:pt x="0" y="1447165"/>
                    <a:pt x="0" y="1447165"/>
                  </a:cubicBezTo>
                  <a:cubicBezTo>
                    <a:pt x="3350387" y="1447165"/>
                    <a:pt x="3350387" y="1447165"/>
                    <a:pt x="3350387" y="1447165"/>
                  </a:cubicBezTo>
                  <a:cubicBezTo>
                    <a:pt x="3749294" y="1447165"/>
                    <a:pt x="4074414" y="1122172"/>
                    <a:pt x="4074414" y="723519"/>
                  </a:cubicBezTo>
                  <a:cubicBezTo>
                    <a:pt x="4074414" y="324866"/>
                    <a:pt x="3749294" y="0"/>
                    <a:pt x="3350387" y="0"/>
                  </a:cubicBezTo>
                  <a:close/>
                </a:path>
              </a:pathLst>
            </a:custGeom>
            <a:solidFill>
              <a:srgbClr val="F2F2F2"/>
            </a:solidFill>
          </p:spPr>
        </p:sp>
      </p:grpSp>
      <p:grpSp>
        <p:nvGrpSpPr>
          <p:cNvPr name="Group 25" id="25"/>
          <p:cNvGrpSpPr/>
          <p:nvPr/>
        </p:nvGrpSpPr>
        <p:grpSpPr>
          <a:xfrm rot="0">
            <a:off x="6238151" y="7067369"/>
            <a:ext cx="2263391" cy="2265770"/>
            <a:chOff x="0" y="0"/>
            <a:chExt cx="2054880" cy="2057040"/>
          </a:xfrm>
        </p:grpSpPr>
        <p:sp>
          <p:nvSpPr>
            <p:cNvPr name="Freeform 26" id="26"/>
            <p:cNvSpPr/>
            <p:nvPr/>
          </p:nvSpPr>
          <p:spPr>
            <a:xfrm flipH="false" flipV="false" rot="0">
              <a:off x="0" y="0"/>
              <a:ext cx="2054860" cy="2057146"/>
            </a:xfrm>
            <a:custGeom>
              <a:avLst/>
              <a:gdLst/>
              <a:ahLst/>
              <a:cxnLst/>
              <a:rect r="r" b="b" t="t" l="l"/>
              <a:pathLst>
                <a:path h="2057146" w="2054860">
                  <a:moveTo>
                    <a:pt x="0" y="1028573"/>
                  </a:moveTo>
                  <a:cubicBezTo>
                    <a:pt x="0" y="460502"/>
                    <a:pt x="459994" y="0"/>
                    <a:pt x="1027430" y="0"/>
                  </a:cubicBezTo>
                  <a:cubicBezTo>
                    <a:pt x="1594866" y="0"/>
                    <a:pt x="2054860" y="460502"/>
                    <a:pt x="2054860" y="1028573"/>
                  </a:cubicBezTo>
                  <a:cubicBezTo>
                    <a:pt x="2054860" y="1596644"/>
                    <a:pt x="1594866" y="2057146"/>
                    <a:pt x="1027430" y="2057146"/>
                  </a:cubicBezTo>
                  <a:cubicBezTo>
                    <a:pt x="459994" y="2057146"/>
                    <a:pt x="0" y="1596517"/>
                    <a:pt x="0" y="1028573"/>
                  </a:cubicBezTo>
                  <a:close/>
                </a:path>
              </a:pathLst>
            </a:custGeom>
            <a:solidFill>
              <a:srgbClr val="1C5739"/>
            </a:solidFill>
          </p:spPr>
        </p:sp>
      </p:grpSp>
      <p:sp>
        <p:nvSpPr>
          <p:cNvPr name="TextBox 27" id="27"/>
          <p:cNvSpPr txBox="true"/>
          <p:nvPr/>
        </p:nvSpPr>
        <p:spPr>
          <a:xfrm rot="0">
            <a:off x="8773428" y="7959975"/>
            <a:ext cx="2732632" cy="394149"/>
          </a:xfrm>
          <a:prstGeom prst="rect">
            <a:avLst/>
          </a:prstGeom>
        </p:spPr>
        <p:txBody>
          <a:bodyPr anchor="t" rtlCol="false" tIns="0" lIns="0" bIns="0" rIns="0">
            <a:spAutoFit/>
          </a:bodyPr>
          <a:lstStyle/>
          <a:p>
            <a:pPr>
              <a:lnSpc>
                <a:spcPts val="3231"/>
              </a:lnSpc>
            </a:pPr>
            <a:r>
              <a:rPr lang="en-US" sz="2341" spc="229">
                <a:solidFill>
                  <a:srgbClr val="231F20"/>
                </a:solidFill>
                <a:latin typeface="Open Sauce Bold"/>
              </a:rPr>
              <a:t>1st Quarter</a:t>
            </a:r>
          </a:p>
        </p:txBody>
      </p:sp>
      <p:sp>
        <p:nvSpPr>
          <p:cNvPr name="Freeform 28" id="28"/>
          <p:cNvSpPr/>
          <p:nvPr/>
        </p:nvSpPr>
        <p:spPr>
          <a:xfrm flipH="false" flipV="false" rot="0">
            <a:off x="12485593" y="2204304"/>
            <a:ext cx="799426" cy="880347"/>
          </a:xfrm>
          <a:custGeom>
            <a:avLst/>
            <a:gdLst/>
            <a:ahLst/>
            <a:cxnLst/>
            <a:rect r="r" b="b" t="t" l="l"/>
            <a:pathLst>
              <a:path h="880347" w="799426">
                <a:moveTo>
                  <a:pt x="0" y="0"/>
                </a:moveTo>
                <a:lnTo>
                  <a:pt x="799426" y="0"/>
                </a:lnTo>
                <a:lnTo>
                  <a:pt x="799426" y="880347"/>
                </a:lnTo>
                <a:lnTo>
                  <a:pt x="0" y="88034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29" id="29"/>
          <p:cNvSpPr/>
          <p:nvPr/>
        </p:nvSpPr>
        <p:spPr>
          <a:xfrm flipH="false" flipV="false" rot="0">
            <a:off x="8675865" y="5794043"/>
            <a:ext cx="1029692" cy="892261"/>
          </a:xfrm>
          <a:custGeom>
            <a:avLst/>
            <a:gdLst/>
            <a:ahLst/>
            <a:cxnLst/>
            <a:rect r="r" b="b" t="t" l="l"/>
            <a:pathLst>
              <a:path h="892261" w="1029692">
                <a:moveTo>
                  <a:pt x="0" y="0"/>
                </a:moveTo>
                <a:lnTo>
                  <a:pt x="1029692" y="0"/>
                </a:lnTo>
                <a:lnTo>
                  <a:pt x="1029692" y="892261"/>
                </a:lnTo>
                <a:lnTo>
                  <a:pt x="0" y="89226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30" id="30"/>
          <p:cNvSpPr/>
          <p:nvPr/>
        </p:nvSpPr>
        <p:spPr>
          <a:xfrm flipH="false" flipV="false" rot="0">
            <a:off x="7007481" y="7667300"/>
            <a:ext cx="724731" cy="1065909"/>
          </a:xfrm>
          <a:custGeom>
            <a:avLst/>
            <a:gdLst/>
            <a:ahLst/>
            <a:cxnLst/>
            <a:rect r="r" b="b" t="t" l="l"/>
            <a:pathLst>
              <a:path h="1065909" w="724731">
                <a:moveTo>
                  <a:pt x="0" y="0"/>
                </a:moveTo>
                <a:lnTo>
                  <a:pt x="724731" y="0"/>
                </a:lnTo>
                <a:lnTo>
                  <a:pt x="724731" y="1065908"/>
                </a:lnTo>
                <a:lnTo>
                  <a:pt x="0" y="106590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31" id="31"/>
          <p:cNvSpPr/>
          <p:nvPr/>
        </p:nvSpPr>
        <p:spPr>
          <a:xfrm flipH="false" flipV="false" rot="0">
            <a:off x="10505194" y="4033124"/>
            <a:ext cx="1000866" cy="988796"/>
          </a:xfrm>
          <a:custGeom>
            <a:avLst/>
            <a:gdLst/>
            <a:ahLst/>
            <a:cxnLst/>
            <a:rect r="r" b="b" t="t" l="l"/>
            <a:pathLst>
              <a:path h="988796" w="1000866">
                <a:moveTo>
                  <a:pt x="0" y="0"/>
                </a:moveTo>
                <a:lnTo>
                  <a:pt x="1000866" y="0"/>
                </a:lnTo>
                <a:lnTo>
                  <a:pt x="1000866" y="988796"/>
                </a:lnTo>
                <a:lnTo>
                  <a:pt x="0" y="988796"/>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32" id="32"/>
          <p:cNvSpPr txBox="true"/>
          <p:nvPr/>
        </p:nvSpPr>
        <p:spPr>
          <a:xfrm rot="0">
            <a:off x="10505194" y="6025696"/>
            <a:ext cx="2732632" cy="390855"/>
          </a:xfrm>
          <a:prstGeom prst="rect">
            <a:avLst/>
          </a:prstGeom>
        </p:spPr>
        <p:txBody>
          <a:bodyPr anchor="t" rtlCol="false" tIns="0" lIns="0" bIns="0" rIns="0">
            <a:spAutoFit/>
          </a:bodyPr>
          <a:lstStyle/>
          <a:p>
            <a:pPr algn="l" marL="0" indent="0" lvl="1">
              <a:lnSpc>
                <a:spcPts val="3231"/>
              </a:lnSpc>
              <a:spcBef>
                <a:spcPct val="0"/>
              </a:spcBef>
            </a:pPr>
            <a:r>
              <a:rPr lang="en-US" sz="2341" spc="229" u="none">
                <a:solidFill>
                  <a:srgbClr val="231F20"/>
                </a:solidFill>
                <a:latin typeface="Open Sauce Bold"/>
              </a:rPr>
              <a:t>2nd Quarter</a:t>
            </a:r>
          </a:p>
        </p:txBody>
      </p:sp>
      <p:sp>
        <p:nvSpPr>
          <p:cNvPr name="TextBox 33" id="33"/>
          <p:cNvSpPr txBox="true"/>
          <p:nvPr/>
        </p:nvSpPr>
        <p:spPr>
          <a:xfrm rot="0">
            <a:off x="12377430" y="4136667"/>
            <a:ext cx="2732632" cy="390855"/>
          </a:xfrm>
          <a:prstGeom prst="rect">
            <a:avLst/>
          </a:prstGeom>
        </p:spPr>
        <p:txBody>
          <a:bodyPr anchor="t" rtlCol="false" tIns="0" lIns="0" bIns="0" rIns="0">
            <a:spAutoFit/>
          </a:bodyPr>
          <a:lstStyle/>
          <a:p>
            <a:pPr algn="l" marL="0" indent="0" lvl="1">
              <a:lnSpc>
                <a:spcPts val="3231"/>
              </a:lnSpc>
              <a:spcBef>
                <a:spcPct val="0"/>
              </a:spcBef>
            </a:pPr>
            <a:r>
              <a:rPr lang="en-US" sz="2341" spc="229" u="none">
                <a:solidFill>
                  <a:srgbClr val="231F20"/>
                </a:solidFill>
                <a:latin typeface="Open Sauce Bold"/>
              </a:rPr>
              <a:t>3rd Quarter</a:t>
            </a:r>
          </a:p>
        </p:txBody>
      </p:sp>
      <p:sp>
        <p:nvSpPr>
          <p:cNvPr name="TextBox 34" id="34"/>
          <p:cNvSpPr txBox="true"/>
          <p:nvPr/>
        </p:nvSpPr>
        <p:spPr>
          <a:xfrm rot="0">
            <a:off x="14052289" y="2342754"/>
            <a:ext cx="2732632" cy="390855"/>
          </a:xfrm>
          <a:prstGeom prst="rect">
            <a:avLst/>
          </a:prstGeom>
        </p:spPr>
        <p:txBody>
          <a:bodyPr anchor="t" rtlCol="false" tIns="0" lIns="0" bIns="0" rIns="0">
            <a:spAutoFit/>
          </a:bodyPr>
          <a:lstStyle/>
          <a:p>
            <a:pPr algn="l" marL="0" indent="0" lvl="1">
              <a:lnSpc>
                <a:spcPts val="3231"/>
              </a:lnSpc>
              <a:spcBef>
                <a:spcPct val="0"/>
              </a:spcBef>
            </a:pPr>
            <a:r>
              <a:rPr lang="en-US" sz="2341" spc="229" u="none">
                <a:solidFill>
                  <a:srgbClr val="231F20"/>
                </a:solidFill>
                <a:latin typeface="Open Sauce Bold"/>
              </a:rPr>
              <a:t>4th Quarter</a:t>
            </a:r>
          </a:p>
        </p:txBody>
      </p:sp>
      <p:sp>
        <p:nvSpPr>
          <p:cNvPr name="TextBox 35" id="35"/>
          <p:cNvSpPr txBox="true"/>
          <p:nvPr/>
        </p:nvSpPr>
        <p:spPr>
          <a:xfrm rot="0">
            <a:off x="2178433" y="4850388"/>
            <a:ext cx="5488313" cy="846943"/>
          </a:xfrm>
          <a:prstGeom prst="rect">
            <a:avLst/>
          </a:prstGeom>
        </p:spPr>
        <p:txBody>
          <a:bodyPr anchor="t" rtlCol="false" tIns="0" lIns="0" bIns="0" rIns="0">
            <a:spAutoFit/>
          </a:bodyPr>
          <a:lstStyle/>
          <a:p>
            <a:pPr>
              <a:lnSpc>
                <a:spcPts val="5628"/>
              </a:lnSpc>
            </a:pPr>
            <a:r>
              <a:rPr lang="en-US" sz="5684" spc="198">
                <a:solidFill>
                  <a:srgbClr val="040506"/>
                </a:solidFill>
                <a:latin typeface="Codec Pro ExtraBold"/>
              </a:rPr>
              <a:t>Timeline</a:t>
            </a:r>
            <a:r>
              <a:rPr lang="en-US" sz="5684" spc="198">
                <a:solidFill>
                  <a:srgbClr val="040506"/>
                </a:solidFill>
                <a:latin typeface="Codec Pro ExtraBold"/>
              </a:rPr>
              <a:t> </a:t>
            </a:r>
          </a:p>
        </p:txBody>
      </p:sp>
      <p:sp>
        <p:nvSpPr>
          <p:cNvPr name="TextBox 36" id="36"/>
          <p:cNvSpPr txBox="true"/>
          <p:nvPr/>
        </p:nvSpPr>
        <p:spPr>
          <a:xfrm rot="0">
            <a:off x="8745932" y="8431212"/>
            <a:ext cx="2961949" cy="615062"/>
          </a:xfrm>
          <a:prstGeom prst="rect">
            <a:avLst/>
          </a:prstGeom>
        </p:spPr>
        <p:txBody>
          <a:bodyPr anchor="t" rtlCol="false" tIns="0" lIns="0" bIns="0" rIns="0">
            <a:spAutoFit/>
          </a:bodyPr>
          <a:lstStyle/>
          <a:p>
            <a:pPr>
              <a:lnSpc>
                <a:spcPts val="2545"/>
              </a:lnSpc>
            </a:pPr>
            <a:r>
              <a:rPr lang="en-US" sz="1844" spc="180">
                <a:solidFill>
                  <a:srgbClr val="231F20"/>
                </a:solidFill>
                <a:latin typeface="Open Sauce"/>
              </a:rPr>
              <a:t>Identify the Solutions Possible</a:t>
            </a:r>
          </a:p>
        </p:txBody>
      </p:sp>
      <p:sp>
        <p:nvSpPr>
          <p:cNvPr name="TextBox 37" id="37"/>
          <p:cNvSpPr txBox="true"/>
          <p:nvPr/>
        </p:nvSpPr>
        <p:spPr>
          <a:xfrm rot="0">
            <a:off x="10505194" y="6587543"/>
            <a:ext cx="2961949" cy="615062"/>
          </a:xfrm>
          <a:prstGeom prst="rect">
            <a:avLst/>
          </a:prstGeom>
        </p:spPr>
        <p:txBody>
          <a:bodyPr anchor="t" rtlCol="false" tIns="0" lIns="0" bIns="0" rIns="0">
            <a:spAutoFit/>
          </a:bodyPr>
          <a:lstStyle/>
          <a:p>
            <a:pPr>
              <a:lnSpc>
                <a:spcPts val="2545"/>
              </a:lnSpc>
            </a:pPr>
            <a:r>
              <a:rPr lang="en-US" sz="1844" spc="180">
                <a:solidFill>
                  <a:srgbClr val="231F20"/>
                </a:solidFill>
                <a:latin typeface="Open Sauce"/>
              </a:rPr>
              <a:t>Research About the Solutions </a:t>
            </a:r>
          </a:p>
        </p:txBody>
      </p:sp>
      <p:sp>
        <p:nvSpPr>
          <p:cNvPr name="TextBox 38" id="38"/>
          <p:cNvSpPr txBox="true"/>
          <p:nvPr/>
        </p:nvSpPr>
        <p:spPr>
          <a:xfrm rot="0">
            <a:off x="12377430" y="4649273"/>
            <a:ext cx="2961949" cy="615062"/>
          </a:xfrm>
          <a:prstGeom prst="rect">
            <a:avLst/>
          </a:prstGeom>
        </p:spPr>
        <p:txBody>
          <a:bodyPr anchor="t" rtlCol="false" tIns="0" lIns="0" bIns="0" rIns="0">
            <a:spAutoFit/>
          </a:bodyPr>
          <a:lstStyle/>
          <a:p>
            <a:pPr>
              <a:lnSpc>
                <a:spcPts val="2545"/>
              </a:lnSpc>
            </a:pPr>
            <a:r>
              <a:rPr lang="en-US" sz="1844" spc="180">
                <a:solidFill>
                  <a:srgbClr val="231F20"/>
                </a:solidFill>
                <a:latin typeface="Open Sauce"/>
              </a:rPr>
              <a:t>Work on The solutions</a:t>
            </a:r>
          </a:p>
        </p:txBody>
      </p:sp>
      <p:sp>
        <p:nvSpPr>
          <p:cNvPr name="TextBox 39" id="39"/>
          <p:cNvSpPr txBox="true"/>
          <p:nvPr/>
        </p:nvSpPr>
        <p:spPr>
          <a:xfrm rot="0">
            <a:off x="14052289" y="2857434"/>
            <a:ext cx="2961949" cy="615062"/>
          </a:xfrm>
          <a:prstGeom prst="rect">
            <a:avLst/>
          </a:prstGeom>
        </p:spPr>
        <p:txBody>
          <a:bodyPr anchor="t" rtlCol="false" tIns="0" lIns="0" bIns="0" rIns="0">
            <a:spAutoFit/>
          </a:bodyPr>
          <a:lstStyle/>
          <a:p>
            <a:pPr>
              <a:lnSpc>
                <a:spcPts val="2545"/>
              </a:lnSpc>
            </a:pPr>
            <a:r>
              <a:rPr lang="en-US" sz="1844" spc="180">
                <a:solidFill>
                  <a:srgbClr val="231F20"/>
                </a:solidFill>
                <a:latin typeface="Open Sauce"/>
              </a:rPr>
              <a:t>Testing and Fine Tuning</a:t>
            </a:r>
          </a:p>
        </p:txBody>
      </p:sp>
      <p:sp>
        <p:nvSpPr>
          <p:cNvPr name="Freeform 40" id="40"/>
          <p:cNvSpPr/>
          <p:nvPr/>
        </p:nvSpPr>
        <p:spPr>
          <a:xfrm flipH="false" flipV="false" rot="0">
            <a:off x="14480380" y="8609719"/>
            <a:ext cx="3459096" cy="1297161"/>
          </a:xfrm>
          <a:custGeom>
            <a:avLst/>
            <a:gdLst/>
            <a:ahLst/>
            <a:cxnLst/>
            <a:rect r="r" b="b" t="t" l="l"/>
            <a:pathLst>
              <a:path h="1297161" w="3459096">
                <a:moveTo>
                  <a:pt x="0" y="0"/>
                </a:moveTo>
                <a:lnTo>
                  <a:pt x="3459096" y="0"/>
                </a:lnTo>
                <a:lnTo>
                  <a:pt x="3459096" y="1297162"/>
                </a:lnTo>
                <a:lnTo>
                  <a:pt x="0" y="1297162"/>
                </a:lnTo>
                <a:lnTo>
                  <a:pt x="0" y="0"/>
                </a:lnTo>
                <a:close/>
              </a:path>
            </a:pathLst>
          </a:custGeom>
          <a:blipFill>
            <a:blip r:embed="rId11"/>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sp>
        <p:nvSpPr>
          <p:cNvPr name="Freeform 2" id="2"/>
          <p:cNvSpPr/>
          <p:nvPr/>
        </p:nvSpPr>
        <p:spPr>
          <a:xfrm flipH="false" flipV="false" rot="0">
            <a:off x="15882076" y="-2057400"/>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510570" y="422703"/>
            <a:ext cx="6800392" cy="9441595"/>
          </a:xfrm>
          <a:custGeom>
            <a:avLst/>
            <a:gdLst/>
            <a:ahLst/>
            <a:cxnLst/>
            <a:rect r="r" b="b" t="t" l="l"/>
            <a:pathLst>
              <a:path h="9441595" w="6800392">
                <a:moveTo>
                  <a:pt x="0" y="0"/>
                </a:moveTo>
                <a:lnTo>
                  <a:pt x="6800391" y="0"/>
                </a:lnTo>
                <a:lnTo>
                  <a:pt x="6800391" y="9441594"/>
                </a:lnTo>
                <a:lnTo>
                  <a:pt x="0" y="9441594"/>
                </a:lnTo>
                <a:lnTo>
                  <a:pt x="0" y="0"/>
                </a:lnTo>
                <a:close/>
              </a:path>
            </a:pathLst>
          </a:custGeom>
          <a:blipFill>
            <a:blip r:embed="rId4"/>
            <a:stretch>
              <a:fillRect l="-165816" t="0" r="0" b="-195"/>
            </a:stretch>
          </a:blipFill>
        </p:spPr>
      </p:sp>
      <p:sp>
        <p:nvSpPr>
          <p:cNvPr name="Freeform 4" id="4"/>
          <p:cNvSpPr/>
          <p:nvPr/>
        </p:nvSpPr>
        <p:spPr>
          <a:xfrm flipH="false" flipV="false" rot="0">
            <a:off x="6349267" y="3668834"/>
            <a:ext cx="5589466" cy="5589466"/>
          </a:xfrm>
          <a:custGeom>
            <a:avLst/>
            <a:gdLst/>
            <a:ahLst/>
            <a:cxnLst/>
            <a:rect r="r" b="b" t="t" l="l"/>
            <a:pathLst>
              <a:path h="5589466" w="5589466">
                <a:moveTo>
                  <a:pt x="0" y="0"/>
                </a:moveTo>
                <a:lnTo>
                  <a:pt x="5589466" y="0"/>
                </a:lnTo>
                <a:lnTo>
                  <a:pt x="5589466" y="5589466"/>
                </a:lnTo>
                <a:lnTo>
                  <a:pt x="0" y="558946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pic>
        <p:nvPicPr>
          <p:cNvPr name="Picture 5" id="5"/>
          <p:cNvPicPr>
            <a:picLocks noChangeAspect="true"/>
          </p:cNvPicPr>
          <p:nvPr/>
        </p:nvPicPr>
        <p:blipFill>
          <a:blip r:embed="rId7"/>
          <a:stretch>
            <a:fillRect/>
          </a:stretch>
        </p:blipFill>
        <p:spPr>
          <a:xfrm rot="0">
            <a:off x="6448457" y="7215512"/>
            <a:ext cx="5391086" cy="1662801"/>
          </a:xfrm>
          <a:prstGeom prst="rect">
            <a:avLst/>
          </a:prstGeom>
        </p:spPr>
      </p:pic>
      <p:sp>
        <p:nvSpPr>
          <p:cNvPr name="Freeform 6" id="6"/>
          <p:cNvSpPr/>
          <p:nvPr/>
        </p:nvSpPr>
        <p:spPr>
          <a:xfrm flipH="false" flipV="false" rot="0">
            <a:off x="14480380" y="8609719"/>
            <a:ext cx="3459096" cy="1297161"/>
          </a:xfrm>
          <a:custGeom>
            <a:avLst/>
            <a:gdLst/>
            <a:ahLst/>
            <a:cxnLst/>
            <a:rect r="r" b="b" t="t" l="l"/>
            <a:pathLst>
              <a:path h="1297161" w="3459096">
                <a:moveTo>
                  <a:pt x="0" y="0"/>
                </a:moveTo>
                <a:lnTo>
                  <a:pt x="3459096" y="0"/>
                </a:lnTo>
                <a:lnTo>
                  <a:pt x="3459096" y="1297162"/>
                </a:lnTo>
                <a:lnTo>
                  <a:pt x="0" y="1297162"/>
                </a:lnTo>
                <a:lnTo>
                  <a:pt x="0" y="0"/>
                </a:lnTo>
                <a:close/>
              </a:path>
            </a:pathLst>
          </a:custGeom>
          <a:blipFill>
            <a:blip r:embed="rId8"/>
            <a:stretch>
              <a:fillRect l="0" t="0" r="0" b="0"/>
            </a:stretch>
          </a:blipFill>
        </p:spPr>
      </p:sp>
      <p:sp>
        <p:nvSpPr>
          <p:cNvPr name="TextBox 7" id="7"/>
          <p:cNvSpPr txBox="true"/>
          <p:nvPr/>
        </p:nvSpPr>
        <p:spPr>
          <a:xfrm rot="0">
            <a:off x="6349267" y="3975029"/>
            <a:ext cx="5589466" cy="3073685"/>
          </a:xfrm>
          <a:prstGeom prst="rect">
            <a:avLst/>
          </a:prstGeom>
        </p:spPr>
        <p:txBody>
          <a:bodyPr anchor="t" rtlCol="false" tIns="0" lIns="0" bIns="0" rIns="0">
            <a:spAutoFit/>
          </a:bodyPr>
          <a:lstStyle/>
          <a:p>
            <a:pPr algn="ctr" marL="0" indent="0" lvl="0">
              <a:lnSpc>
                <a:spcPts val="23004"/>
              </a:lnSpc>
              <a:spcBef>
                <a:spcPct val="0"/>
              </a:spcBef>
            </a:pPr>
            <a:r>
              <a:rPr lang="en-US" sz="16670" spc="1633">
                <a:solidFill>
                  <a:srgbClr val="FFFFFF"/>
                </a:solidFill>
                <a:latin typeface="Codec Pro ExtraBold"/>
              </a:rPr>
              <a:t>50%</a:t>
            </a:r>
          </a:p>
        </p:txBody>
      </p:sp>
      <p:sp>
        <p:nvSpPr>
          <p:cNvPr name="TextBox 8" id="8"/>
          <p:cNvSpPr txBox="true"/>
          <p:nvPr/>
        </p:nvSpPr>
        <p:spPr>
          <a:xfrm rot="0">
            <a:off x="7645669" y="1219982"/>
            <a:ext cx="6246725" cy="957087"/>
          </a:xfrm>
          <a:prstGeom prst="rect">
            <a:avLst/>
          </a:prstGeom>
        </p:spPr>
        <p:txBody>
          <a:bodyPr anchor="t" rtlCol="false" tIns="0" lIns="0" bIns="0" rIns="0">
            <a:spAutoFit/>
          </a:bodyPr>
          <a:lstStyle/>
          <a:p>
            <a:pPr>
              <a:lnSpc>
                <a:spcPts val="6405"/>
              </a:lnSpc>
            </a:pPr>
            <a:r>
              <a:rPr lang="en-US" sz="6470" spc="226">
                <a:solidFill>
                  <a:srgbClr val="040506"/>
                </a:solidFill>
                <a:latin typeface="Codec Pro ExtraBold"/>
              </a:rPr>
              <a:t>Statistics</a:t>
            </a:r>
          </a:p>
        </p:txBody>
      </p:sp>
      <p:sp>
        <p:nvSpPr>
          <p:cNvPr name="TextBox 9" id="9"/>
          <p:cNvSpPr txBox="true"/>
          <p:nvPr/>
        </p:nvSpPr>
        <p:spPr>
          <a:xfrm rot="0">
            <a:off x="7645669" y="2148494"/>
            <a:ext cx="7137086" cy="1113166"/>
          </a:xfrm>
          <a:prstGeom prst="rect">
            <a:avLst/>
          </a:prstGeom>
        </p:spPr>
        <p:txBody>
          <a:bodyPr anchor="t" rtlCol="false" tIns="0" lIns="0" bIns="0" rIns="0">
            <a:spAutoFit/>
          </a:bodyPr>
          <a:lstStyle/>
          <a:p>
            <a:pPr>
              <a:lnSpc>
                <a:spcPts val="3064"/>
              </a:lnSpc>
            </a:pPr>
            <a:r>
              <a:rPr lang="en-US" sz="2220" spc="217">
                <a:solidFill>
                  <a:srgbClr val="231F20"/>
                </a:solidFill>
                <a:latin typeface="Open Sauce"/>
              </a:rPr>
              <a:t>We have found that due to weed , plant diseases , we may lose about 33% to 50% of our Yield</a:t>
            </a:r>
          </a:p>
        </p:txBody>
      </p:sp>
      <p:sp>
        <p:nvSpPr>
          <p:cNvPr name="TextBox 10" id="10"/>
          <p:cNvSpPr txBox="true"/>
          <p:nvPr/>
        </p:nvSpPr>
        <p:spPr>
          <a:xfrm rot="0">
            <a:off x="6474850" y="6877264"/>
            <a:ext cx="5463882" cy="487504"/>
          </a:xfrm>
          <a:prstGeom prst="rect">
            <a:avLst/>
          </a:prstGeom>
        </p:spPr>
        <p:txBody>
          <a:bodyPr anchor="t" rtlCol="false" tIns="0" lIns="0" bIns="0" rIns="0">
            <a:spAutoFit/>
          </a:bodyPr>
          <a:lstStyle/>
          <a:p>
            <a:pPr algn="ctr">
              <a:lnSpc>
                <a:spcPts val="3920"/>
              </a:lnSpc>
            </a:pPr>
            <a:r>
              <a:rPr lang="en-US" sz="2841" spc="278">
                <a:solidFill>
                  <a:srgbClr val="FFFFFF"/>
                </a:solidFill>
                <a:latin typeface="Open Sauce"/>
              </a:rPr>
              <a:t>Losses </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DAF_o5jr4Q0</dc:identifier>
  <dcterms:modified xsi:type="dcterms:W3CDTF">2011-08-01T06:04:30Z</dcterms:modified>
  <cp:revision>1</cp:revision>
  <dc:title>Green minimalist professional Business Proposal Presentation</dc:title>
</cp:coreProperties>
</file>